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72" r:id="rId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2"/>
  </p:normalViewPr>
  <p:slideViewPr>
    <p:cSldViewPr snapToGrid="0" snapToObjects="1">
      <p:cViewPr>
        <p:scale>
          <a:sx n="114" d="100"/>
          <a:sy n="11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D65AC-542C-0149-8E73-138865698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2AEFD5-A3EE-5B4A-AD07-2AE0CED5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B5DF27-969E-3B42-BE04-FE5E6513C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4A5E7-E162-FB45-B9FC-F4D6FCA6D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A54ECD-97AF-C541-A350-E9BCD183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174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DEF0A-1DB6-DE49-A8BD-CB2142D0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538CE9-ED95-9640-8E66-4F406ECBB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092B0-829E-854A-BBC0-D993E2415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E81ECD-F463-B344-AED1-84187F65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AAB719-3CAD-8C41-A2B1-828B8575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264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DC5AAA-8DA4-B644-B684-CB6489A9D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AFC70E-4001-0549-9C06-CA5BF2852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4BD7CE-3710-B743-B5C4-F0A8A8CE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502530-4E69-2143-A28D-EDA28EAF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922F2E-1FEF-DD4D-8A90-98D9F23A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80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8E207-C859-F94D-AC09-AAAD8A50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E4E85-6BC1-3942-A0C9-CCC74FE9C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0327F-E8E1-234F-BBD8-77E572166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5F23C-C0CD-404F-9331-B5B61D139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5420AF-3E3C-4046-8EBB-E228FFC5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968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F5F97-4BC3-384A-9C54-88B59A66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FE1573-AD32-8046-BCBB-3CC69AA75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6514F-7E23-9C40-BB76-3768F30E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D4A14-0095-334A-95E1-140EC8C9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C30C39-E4AB-A043-9762-1D9E7E81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975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CFDCF-6AC1-1A43-8AFC-6351D584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1245C-5154-C944-9962-89C9A4B48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7C364D-4367-F546-B531-B0CEB9BB2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C15038-40A9-A248-B2B4-FE1B23D9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C66B40-2AC4-8640-BD68-9948172A6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6BF23-BCA5-D345-B0E8-C3DD2CC0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5279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BFDBC-DA28-0A43-9C29-4CECC65C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3C794-0308-E340-AC86-45B6167D2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65C27B-768B-4446-A861-0722B2C99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818318-11BD-E44C-9A99-E4536E923A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41299E-5B81-ED49-BD15-D544314B1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6A40AF-8978-134D-95D0-04194692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31D089-1244-A044-954F-B46D491E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598806-D4E6-914A-93E0-16C10925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9898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9792C-309D-D249-A309-7EEDE839B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9B8B4F-B7C7-3F47-AD6A-1496B026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35D6A4-BA7B-154B-A024-BB62709F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1D1094-2378-E549-817F-3642E3C5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862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19CC2F-5B78-B741-BE7A-5FAB67C1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586B83-D019-2948-95EC-4DB13F6B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6EB9B-39B7-D148-8364-F5C9A964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290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6A1EA-758A-DE44-9B90-3EA36FF8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6C70A-3EAD-5B45-B1B5-8D7F89146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3C020C-582C-2640-B85F-03E74B1F0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B158A0-C063-6549-9ED5-9E10D6F5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C03527-827E-E148-B5BE-6847602CF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A27EE-4EA6-414D-8C88-398F260D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277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83BE8-95E7-EE43-BEFD-8AB2A14E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889218-4D57-CE41-A9D1-17792CE6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41714-EC21-024C-B71F-4767493E8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BDF1E-D97B-9944-8F01-731F94DA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A9104C-78F9-4E45-B2BC-49F70004A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6B34C-034E-5843-B6DF-C62320E5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411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9D68D5-367D-2247-B090-BEEC6A15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585575-619D-B548-83C3-E21AF6CA6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B76B7-5654-FD4D-9C35-932F69012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B1E81-C7E8-4E4A-A2F8-6E7865A313E0}" type="datetimeFigureOut">
              <a:rPr kumimoji="1" lang="ko-Kore-KR" altLang="en-US" smtClean="0"/>
              <a:t>2020. 10. 20.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C5ABA-B340-6048-A7FC-BFDBFE835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E78F4D-6156-3C45-A697-E57609A40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C1334-5F0F-5744-B636-59F4DDBCF1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92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d.zju.edu.cn/home/dengcai/Data/FaceData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086B3-C86E-8541-A9A2-352D967C3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Project #1 : </a:t>
            </a:r>
            <a:r>
              <a:rPr kumimoji="1" lang="en-US" altLang="ko-Kore-KR" dirty="0" err="1"/>
              <a:t>EigenFace</a:t>
            </a:r>
            <a:br>
              <a:rPr kumimoji="1" lang="en-US" altLang="ko-Kore-KR" dirty="0"/>
            </a:b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6EEA34-ECE1-E14B-A1D2-0DD77C2A48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ko-KR" dirty="0"/>
              <a:t>2017029970</a:t>
            </a:r>
            <a:r>
              <a:rPr kumimoji="1" lang="ko-KR" altLang="en-US" dirty="0"/>
              <a:t> 우원진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901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흐린, 실내, 바둑판식, 사진이(가) 표시된 사진&#10;&#10;자동 생성된 설명">
            <a:extLst>
              <a:ext uri="{FF2B5EF4-FFF2-40B4-BE49-F238E27FC236}">
                <a16:creationId xmlns:a16="http://schemas.microsoft.com/office/drawing/2014/main" id="{C744BA79-87B1-BE44-9CED-CE4F2B6A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0"/>
            <a:ext cx="2182314" cy="2176463"/>
          </a:xfrm>
          <a:prstGeom prst="rect">
            <a:avLst/>
          </a:prstGeom>
        </p:spPr>
      </p:pic>
      <p:pic>
        <p:nvPicPr>
          <p:cNvPr id="7" name="그림 6" descr="흐린, 바둑판식, 사진, 보는이(가) 표시된 사진&#10;&#10;자동 생성된 설명">
            <a:extLst>
              <a:ext uri="{FF2B5EF4-FFF2-40B4-BE49-F238E27FC236}">
                <a16:creationId xmlns:a16="http://schemas.microsoft.com/office/drawing/2014/main" id="{9908E4D9-1F44-8045-B4A8-E85CFF69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64" y="-1"/>
            <a:ext cx="2164793" cy="2176463"/>
          </a:xfrm>
          <a:prstGeom prst="rect">
            <a:avLst/>
          </a:prstGeom>
        </p:spPr>
      </p:pic>
      <p:pic>
        <p:nvPicPr>
          <p:cNvPr id="9" name="그림 8" descr="흐린, 사진, 서있는, 바둑판식이(가) 표시된 사진&#10;&#10;자동 생성된 설명">
            <a:extLst>
              <a:ext uri="{FF2B5EF4-FFF2-40B4-BE49-F238E27FC236}">
                <a16:creationId xmlns:a16="http://schemas.microsoft.com/office/drawing/2014/main" id="{B74521A5-2A8A-C84C-B484-1DB36AA01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557" y="-2"/>
            <a:ext cx="2164793" cy="2170612"/>
          </a:xfrm>
          <a:prstGeom prst="rect">
            <a:avLst/>
          </a:prstGeom>
        </p:spPr>
      </p:pic>
      <p:pic>
        <p:nvPicPr>
          <p:cNvPr id="11" name="그림 10" descr="흐린, 실내, 사진, 바둑판식이(가) 표시된 사진&#10;&#10;자동 생성된 설명">
            <a:extLst>
              <a:ext uri="{FF2B5EF4-FFF2-40B4-BE49-F238E27FC236}">
                <a16:creationId xmlns:a16="http://schemas.microsoft.com/office/drawing/2014/main" id="{9C5F020D-F073-9147-81D4-E954561F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871" y="-5853"/>
            <a:ext cx="2182314" cy="2176463"/>
          </a:xfrm>
          <a:prstGeom prst="rect">
            <a:avLst/>
          </a:prstGeom>
        </p:spPr>
      </p:pic>
      <p:pic>
        <p:nvPicPr>
          <p:cNvPr id="13" name="그림 12" descr="흐린, 사진, 실내, 보는이(가) 표시된 사진&#10;&#10;자동 생성된 설명">
            <a:extLst>
              <a:ext uri="{FF2B5EF4-FFF2-40B4-BE49-F238E27FC236}">
                <a16:creationId xmlns:a16="http://schemas.microsoft.com/office/drawing/2014/main" id="{D5B9961E-8DF6-B142-BB24-8A35504C2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706" y="0"/>
            <a:ext cx="2164793" cy="2170628"/>
          </a:xfrm>
          <a:prstGeom prst="rect">
            <a:avLst/>
          </a:prstGeom>
        </p:spPr>
      </p:pic>
      <p:pic>
        <p:nvPicPr>
          <p:cNvPr id="15" name="그림 14" descr="흐린, 사진, 서있는, 바둑판식이(가) 표시된 사진&#10;&#10;자동 생성된 설명">
            <a:extLst>
              <a:ext uri="{FF2B5EF4-FFF2-40B4-BE49-F238E27FC236}">
                <a16:creationId xmlns:a16="http://schemas.microsoft.com/office/drawing/2014/main" id="{3BE8E79E-EE9E-E34F-B408-4BEBD51C1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" y="2340768"/>
            <a:ext cx="2170629" cy="2176464"/>
          </a:xfrm>
          <a:prstGeom prst="rect">
            <a:avLst/>
          </a:prstGeom>
        </p:spPr>
      </p:pic>
      <p:pic>
        <p:nvPicPr>
          <p:cNvPr id="17" name="그림 16" descr="사진, 서있는, 바둑판식, 흐린이(가) 표시된 사진&#10;&#10;자동 생성된 설명">
            <a:extLst>
              <a:ext uri="{FF2B5EF4-FFF2-40B4-BE49-F238E27FC236}">
                <a16:creationId xmlns:a16="http://schemas.microsoft.com/office/drawing/2014/main" id="{65B6BE2B-28EB-6C4C-B4D3-3E4852C72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274" y="2340768"/>
            <a:ext cx="2182283" cy="2176464"/>
          </a:xfrm>
          <a:prstGeom prst="rect">
            <a:avLst/>
          </a:prstGeom>
        </p:spPr>
      </p:pic>
      <p:pic>
        <p:nvPicPr>
          <p:cNvPr id="19" name="그림 18" descr="사진, 흐린, 바둑판식, 보는이(가) 표시된 사진&#10;&#10;자동 생성된 설명">
            <a:extLst>
              <a:ext uri="{FF2B5EF4-FFF2-40B4-BE49-F238E27FC236}">
                <a16:creationId xmlns:a16="http://schemas.microsoft.com/office/drawing/2014/main" id="{3B760A80-1B47-2C45-8310-A4CA45019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5588" y="2329011"/>
            <a:ext cx="2182283" cy="2199977"/>
          </a:xfrm>
          <a:prstGeom prst="rect">
            <a:avLst/>
          </a:prstGeom>
        </p:spPr>
      </p:pic>
      <p:pic>
        <p:nvPicPr>
          <p:cNvPr id="21" name="그림 20" descr="사진, 흐린, 바둑판식, 서있는이(가) 표시된 사진&#10;&#10;자동 생성된 설명">
            <a:extLst>
              <a:ext uri="{FF2B5EF4-FFF2-40B4-BE49-F238E27FC236}">
                <a16:creationId xmlns:a16="http://schemas.microsoft.com/office/drawing/2014/main" id="{0BEA22BF-FF9B-614C-A731-4CD07EA3B5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7886" y="2343182"/>
            <a:ext cx="2182283" cy="2176432"/>
          </a:xfrm>
          <a:prstGeom prst="rect">
            <a:avLst/>
          </a:prstGeom>
        </p:spPr>
      </p:pic>
      <p:pic>
        <p:nvPicPr>
          <p:cNvPr id="23" name="그림 22" descr="사진, 흐린, 바둑판식, 보는이(가) 표시된 사진&#10;&#10;자동 생성된 설명">
            <a:extLst>
              <a:ext uri="{FF2B5EF4-FFF2-40B4-BE49-F238E27FC236}">
                <a16:creationId xmlns:a16="http://schemas.microsoft.com/office/drawing/2014/main" id="{6AC601C3-44FC-8041-A11D-7E2E4E5248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7706" y="2321716"/>
            <a:ext cx="2182283" cy="218228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AF0EFA0-297B-2B42-9095-41BBBC1B9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108" y="4552800"/>
            <a:ext cx="2188166" cy="21764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F74554-4AF2-5F47-972F-D4C6E67BC1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273" y="4552833"/>
            <a:ext cx="2182283" cy="2176432"/>
          </a:xfrm>
          <a:prstGeom prst="rect">
            <a:avLst/>
          </a:prstGeom>
        </p:spPr>
      </p:pic>
      <p:pic>
        <p:nvPicPr>
          <p:cNvPr id="29" name="그림 28" descr="흐린, 서있는, 사진, 바둑판식이(가) 표시된 사진&#10;&#10;자동 생성된 설명">
            <a:extLst>
              <a:ext uri="{FF2B5EF4-FFF2-40B4-BE49-F238E27FC236}">
                <a16:creationId xmlns:a16="http://schemas.microsoft.com/office/drawing/2014/main" id="{29B5DCD0-D5FE-074D-9DBF-E5CD41CA4F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5556" y="4552800"/>
            <a:ext cx="2199978" cy="2199978"/>
          </a:xfrm>
          <a:prstGeom prst="rect">
            <a:avLst/>
          </a:prstGeom>
        </p:spPr>
      </p:pic>
      <p:pic>
        <p:nvPicPr>
          <p:cNvPr id="31" name="그림 30" descr="사진, 흐린, 바둑판식, 서있는이(가) 표시된 사진&#10;&#10;자동 생성된 설명">
            <a:extLst>
              <a:ext uri="{FF2B5EF4-FFF2-40B4-BE49-F238E27FC236}">
                <a16:creationId xmlns:a16="http://schemas.microsoft.com/office/drawing/2014/main" id="{C50B0C40-501E-774F-BF45-6D0780F831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5463" y="4541043"/>
            <a:ext cx="2199978" cy="2199978"/>
          </a:xfrm>
          <a:prstGeom prst="rect">
            <a:avLst/>
          </a:prstGeom>
        </p:spPr>
      </p:pic>
      <p:pic>
        <p:nvPicPr>
          <p:cNvPr id="33" name="그림 32" descr="흐린, 바둑판식, 사진, 보는이(가) 표시된 사진&#10;&#10;자동 생성된 설명">
            <a:extLst>
              <a:ext uri="{FF2B5EF4-FFF2-40B4-BE49-F238E27FC236}">
                <a16:creationId xmlns:a16="http://schemas.microsoft.com/office/drawing/2014/main" id="{EE264F0E-EB74-DC4F-A3D0-A412DF904D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45441" y="4564564"/>
            <a:ext cx="2199978" cy="21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4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811AD0-20A6-8B43-B4CC-6036C6E3D916}"/>
              </a:ext>
            </a:extLst>
          </p:cNvPr>
          <p:cNvSpPr txBox="1"/>
          <p:nvPr/>
        </p:nvSpPr>
        <p:spPr>
          <a:xfrm>
            <a:off x="1057275" y="5000625"/>
            <a:ext cx="10487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부분의 코드는 </a:t>
            </a:r>
            <a:r>
              <a:rPr kumimoji="1" lang="en-US" altLang="ko-KR" dirty="0"/>
              <a:t>Test Data</a:t>
            </a:r>
            <a:r>
              <a:rPr kumimoji="1" lang="ko-KR" altLang="en-US" dirty="0"/>
              <a:t>의 얼굴을  </a:t>
            </a:r>
            <a:r>
              <a:rPr kumimoji="1" lang="en-US" altLang="ko-KR" dirty="0" err="1"/>
              <a:t>EigenVector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MeanVector</a:t>
            </a:r>
            <a:r>
              <a:rPr kumimoji="1" lang="ko-KR" altLang="en-US" dirty="0"/>
              <a:t>로 만드는 부분입니다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먼저 </a:t>
            </a:r>
            <a:r>
              <a:rPr kumimoji="1" lang="en-US" altLang="ko-KR" dirty="0" err="1"/>
              <a:t>EigenVector</a:t>
            </a:r>
            <a:r>
              <a:rPr kumimoji="1" lang="ko-KR" altLang="en-US" dirty="0"/>
              <a:t>들은 서로 </a:t>
            </a:r>
            <a:r>
              <a:rPr kumimoji="1" lang="en-US" altLang="ko-KR" dirty="0"/>
              <a:t>Orthogonal</a:t>
            </a:r>
            <a:r>
              <a:rPr kumimoji="1" lang="ko-KR" altLang="en-US" dirty="0"/>
              <a:t>하기 때문에 각각 </a:t>
            </a:r>
            <a:r>
              <a:rPr kumimoji="1" lang="en-US" altLang="ko-KR" dirty="0" err="1"/>
              <a:t>EigenVector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EigenVector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TestData</a:t>
            </a:r>
            <a:r>
              <a:rPr kumimoji="1" lang="en-US" altLang="ko-KR" dirty="0"/>
              <a:t>-Mean 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innerProduct</a:t>
            </a:r>
            <a:r>
              <a:rPr kumimoji="1" lang="ko-KR" altLang="en-US" dirty="0"/>
              <a:t>로 구했습니다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Mean Vector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eigenvector*weight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더해 비슷한 얼굴을 만듭니다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0D9349A5-1DDE-9C43-BFA1-DA80C44BA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400" y="0"/>
            <a:ext cx="7278349" cy="4872038"/>
          </a:xfrm>
        </p:spPr>
      </p:pic>
    </p:spTree>
    <p:extLst>
      <p:ext uri="{BB962C8B-B14F-4D97-AF65-F5344CB8AC3E}">
        <p14:creationId xmlns:p14="http://schemas.microsoft.com/office/powerpoint/2010/main" val="743804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735DA-E1FA-F243-9102-96783AC6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테스트</a:t>
            </a:r>
            <a:r>
              <a:rPr kumimoji="1" lang="ko-KR" altLang="en-US" dirty="0"/>
              <a:t> 결과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9E94E-431C-144B-B11E-2528460457A0}"/>
              </a:ext>
            </a:extLst>
          </p:cNvPr>
          <p:cNvSpPr txBox="1"/>
          <p:nvPr/>
        </p:nvSpPr>
        <p:spPr>
          <a:xfrm>
            <a:off x="217487" y="1557338"/>
            <a:ext cx="441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	</a:t>
            </a:r>
            <a:r>
              <a:rPr kumimoji="1" lang="ko-KR" altLang="en-US" dirty="0"/>
              <a:t>원본</a:t>
            </a:r>
            <a:r>
              <a:rPr kumimoji="1" lang="en-US" altLang="ko-KR" dirty="0"/>
              <a:t>		</a:t>
            </a:r>
            <a:r>
              <a:rPr kumimoji="1" lang="ko-KR" altLang="en-US" dirty="0" err="1"/>
              <a:t>만든이미지</a:t>
            </a:r>
            <a:endParaRPr kumimoji="1" lang="ko-Kore-KR" altLang="en-US" dirty="0"/>
          </a:p>
        </p:txBody>
      </p:sp>
      <p:pic>
        <p:nvPicPr>
          <p:cNvPr id="4" name="그림 3" descr="바둑판식, 사진, 흐린, 앉아있는이(가) 표시된 사진&#10;&#10;자동 생성된 설명">
            <a:extLst>
              <a:ext uri="{FF2B5EF4-FFF2-40B4-BE49-F238E27FC236}">
                <a16:creationId xmlns:a16="http://schemas.microsoft.com/office/drawing/2014/main" id="{9A5EB481-1F4A-0941-BBD7-3D401077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926670"/>
            <a:ext cx="2166938" cy="2161113"/>
          </a:xfrm>
          <a:prstGeom prst="rect">
            <a:avLst/>
          </a:prstGeom>
        </p:spPr>
      </p:pic>
      <p:pic>
        <p:nvPicPr>
          <p:cNvPr id="12" name="그림 11" descr="바둑판식, 사진, 보는, 카메라이(가) 표시된 사진&#10;&#10;자동 생성된 설명">
            <a:extLst>
              <a:ext uri="{FF2B5EF4-FFF2-40B4-BE49-F238E27FC236}">
                <a16:creationId xmlns:a16="http://schemas.microsoft.com/office/drawing/2014/main" id="{32172E54-73B5-DA43-A352-584C32F10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465565"/>
            <a:ext cx="2166938" cy="2190238"/>
          </a:xfrm>
          <a:prstGeom prst="rect">
            <a:avLst/>
          </a:prstGeom>
        </p:spPr>
      </p:pic>
      <p:pic>
        <p:nvPicPr>
          <p:cNvPr id="20" name="그림 19" descr="바둑판식, 사진, 흐린, 앉아있는이(가) 표시된 사진&#10;&#10;자동 생성된 설명">
            <a:extLst>
              <a:ext uri="{FF2B5EF4-FFF2-40B4-BE49-F238E27FC236}">
                <a16:creationId xmlns:a16="http://schemas.microsoft.com/office/drawing/2014/main" id="{D630451C-72A8-5A4E-B631-F19CE9C95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499" y="36438"/>
            <a:ext cx="2166938" cy="2155381"/>
          </a:xfrm>
          <a:prstGeom prst="rect">
            <a:avLst/>
          </a:prstGeom>
        </p:spPr>
      </p:pic>
      <p:pic>
        <p:nvPicPr>
          <p:cNvPr id="27" name="그림 26" descr="건물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E1E558FE-0CAA-7048-9CC2-668BB61DA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499" y="2310184"/>
            <a:ext cx="2166938" cy="2155381"/>
          </a:xfrm>
          <a:prstGeom prst="rect">
            <a:avLst/>
          </a:prstGeom>
        </p:spPr>
      </p:pic>
      <p:pic>
        <p:nvPicPr>
          <p:cNvPr id="31" name="그림 30" descr="사진, 바둑판식, 흐린, 앉아있는이(가) 표시된 사진&#10;&#10;자동 생성된 설명">
            <a:extLst>
              <a:ext uri="{FF2B5EF4-FFF2-40B4-BE49-F238E27FC236}">
                <a16:creationId xmlns:a16="http://schemas.microsoft.com/office/drawing/2014/main" id="{ED27336F-9706-5F45-ABF4-F3CF68704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499" y="4659018"/>
            <a:ext cx="2166938" cy="2155350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570BEFF5-1085-C048-A397-2FFF7EF83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351" y="1926670"/>
            <a:ext cx="2166938" cy="2143824"/>
          </a:xfrm>
          <a:prstGeom prst="rect">
            <a:avLst/>
          </a:prstGeom>
        </p:spPr>
      </p:pic>
      <p:pic>
        <p:nvPicPr>
          <p:cNvPr id="37" name="그림 36" descr="실내, 바둑판식, 타일, 공공이(가) 표시된 사진&#10;&#10;자동 생성된 설명">
            <a:extLst>
              <a:ext uri="{FF2B5EF4-FFF2-40B4-BE49-F238E27FC236}">
                <a16:creationId xmlns:a16="http://schemas.microsoft.com/office/drawing/2014/main" id="{126F0109-14A4-ED4D-BA7E-BDBDE193B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63" y="4465565"/>
            <a:ext cx="2143825" cy="2143825"/>
          </a:xfrm>
          <a:prstGeom prst="rect">
            <a:avLst/>
          </a:prstGeom>
        </p:spPr>
      </p:pic>
      <p:pic>
        <p:nvPicPr>
          <p:cNvPr id="39" name="그림 38" descr="실내, 보는, 사진, 바둑판식이(가) 표시된 사진&#10;&#10;자동 생성된 설명">
            <a:extLst>
              <a:ext uri="{FF2B5EF4-FFF2-40B4-BE49-F238E27FC236}">
                <a16:creationId xmlns:a16="http://schemas.microsoft.com/office/drawing/2014/main" id="{5D6F15F4-D1AB-1F42-834F-D527F1ABF8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8706" y="13005"/>
            <a:ext cx="2143825" cy="2115241"/>
          </a:xfrm>
          <a:prstGeom prst="rect">
            <a:avLst/>
          </a:prstGeom>
        </p:spPr>
      </p:pic>
      <p:pic>
        <p:nvPicPr>
          <p:cNvPr id="41" name="그림 40" descr="흐린, 사진, 보는, 서있는이(가) 표시된 사진&#10;&#10;자동 생성된 설명">
            <a:extLst>
              <a:ext uri="{FF2B5EF4-FFF2-40B4-BE49-F238E27FC236}">
                <a16:creationId xmlns:a16="http://schemas.microsoft.com/office/drawing/2014/main" id="{4105839E-0410-434F-AB26-83F3EF26E8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8706" y="2310184"/>
            <a:ext cx="2166938" cy="2172763"/>
          </a:xfrm>
          <a:prstGeom prst="rect">
            <a:avLst/>
          </a:prstGeom>
        </p:spPr>
      </p:pic>
      <p:pic>
        <p:nvPicPr>
          <p:cNvPr id="43" name="그림 42" descr="사진, 카운터, 작은, 바둑판식이(가) 표시된 사진&#10;&#10;자동 생성된 설명">
            <a:extLst>
              <a:ext uri="{FF2B5EF4-FFF2-40B4-BE49-F238E27FC236}">
                <a16:creationId xmlns:a16="http://schemas.microsoft.com/office/drawing/2014/main" id="{F2269C1D-E5BA-B242-B006-4BF39A5FA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8705" y="4634913"/>
            <a:ext cx="2143825" cy="21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바둑판식, 사진, 보는이(가) 표시된 사진&#10;&#10;자동 생성된 설명">
            <a:extLst>
              <a:ext uri="{FF2B5EF4-FFF2-40B4-BE49-F238E27FC236}">
                <a16:creationId xmlns:a16="http://schemas.microsoft.com/office/drawing/2014/main" id="{9E831346-008D-434E-BC4F-D44DDAE8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3" y="-25215"/>
            <a:ext cx="1272227" cy="1282515"/>
          </a:xfrm>
          <a:prstGeom prst="rect">
            <a:avLst/>
          </a:prstGeom>
        </p:spPr>
      </p:pic>
      <p:pic>
        <p:nvPicPr>
          <p:cNvPr id="10" name="그림 9" descr="실내, 바둑판식, 사진, 카메라이(가) 표시된 사진&#10;&#10;자동 생성된 설명">
            <a:extLst>
              <a:ext uri="{FF2B5EF4-FFF2-40B4-BE49-F238E27FC236}">
                <a16:creationId xmlns:a16="http://schemas.microsoft.com/office/drawing/2014/main" id="{0A955ED5-1352-A34C-BC56-F8E2F113F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88" y="1257300"/>
            <a:ext cx="1285955" cy="1289403"/>
          </a:xfrm>
          <a:prstGeom prst="rect">
            <a:avLst/>
          </a:prstGeom>
        </p:spPr>
      </p:pic>
      <p:pic>
        <p:nvPicPr>
          <p:cNvPr id="25" name="그림 24" descr="바둑판식, 흐린, 실내, 사진이(가) 표시된 사진&#10;&#10;자동 생성된 설명">
            <a:extLst>
              <a:ext uri="{FF2B5EF4-FFF2-40B4-BE49-F238E27FC236}">
                <a16:creationId xmlns:a16="http://schemas.microsoft.com/office/drawing/2014/main" id="{3ACB3E20-C3EA-134C-A626-1E7DFF1AE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88" y="2512866"/>
            <a:ext cx="1296373" cy="1289403"/>
          </a:xfrm>
          <a:prstGeom prst="rect">
            <a:avLst/>
          </a:prstGeom>
        </p:spPr>
      </p:pic>
      <p:pic>
        <p:nvPicPr>
          <p:cNvPr id="29" name="그림 28" descr="건물, 벽돌, 앉아있는, 방이(가) 표시된 사진&#10;&#10;자동 생성된 설명">
            <a:extLst>
              <a:ext uri="{FF2B5EF4-FFF2-40B4-BE49-F238E27FC236}">
                <a16:creationId xmlns:a16="http://schemas.microsoft.com/office/drawing/2014/main" id="{0F57EA97-E75E-0A40-874B-B44793F34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88" y="3829218"/>
            <a:ext cx="1303342" cy="1289403"/>
          </a:xfrm>
          <a:prstGeom prst="rect">
            <a:avLst/>
          </a:prstGeom>
        </p:spPr>
      </p:pic>
      <p:pic>
        <p:nvPicPr>
          <p:cNvPr id="33" name="그림 32" descr="사진, 서있는, 카메라, 흐린이(가) 표시된 사진&#10;&#10;자동 생성된 설명">
            <a:extLst>
              <a:ext uri="{FF2B5EF4-FFF2-40B4-BE49-F238E27FC236}">
                <a16:creationId xmlns:a16="http://schemas.microsoft.com/office/drawing/2014/main" id="{AE29C1D2-5A29-0844-8E08-F590029E6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36" y="5145570"/>
            <a:ext cx="1289394" cy="1282517"/>
          </a:xfrm>
          <a:prstGeom prst="rect">
            <a:avLst/>
          </a:prstGeom>
        </p:spPr>
      </p:pic>
      <p:pic>
        <p:nvPicPr>
          <p:cNvPr id="37" name="그림 36" descr="실내, 바둑판식, 사진, 앉아있는이(가) 표시된 사진&#10;&#10;자동 생성된 설명">
            <a:extLst>
              <a:ext uri="{FF2B5EF4-FFF2-40B4-BE49-F238E27FC236}">
                <a16:creationId xmlns:a16="http://schemas.microsoft.com/office/drawing/2014/main" id="{9DE6E286-4A45-F349-9229-BDE8B586D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50" y="-25216"/>
            <a:ext cx="1112646" cy="1115629"/>
          </a:xfrm>
          <a:prstGeom prst="rect">
            <a:avLst/>
          </a:prstGeom>
        </p:spPr>
      </p:pic>
      <p:pic>
        <p:nvPicPr>
          <p:cNvPr id="41" name="그림 40" descr="실내, 바둑판식, 사진, 흐린이(가) 표시된 사진&#10;&#10;자동 생성된 설명">
            <a:extLst>
              <a:ext uri="{FF2B5EF4-FFF2-40B4-BE49-F238E27FC236}">
                <a16:creationId xmlns:a16="http://schemas.microsoft.com/office/drawing/2014/main" id="{5EDACDD9-0DF2-0D45-8444-AC286F7DC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7483" y="1170433"/>
            <a:ext cx="1115613" cy="1103713"/>
          </a:xfrm>
          <a:prstGeom prst="rect">
            <a:avLst/>
          </a:prstGeom>
        </p:spPr>
      </p:pic>
      <p:pic>
        <p:nvPicPr>
          <p:cNvPr id="45" name="그림 44" descr="바둑판식, 흐린, 보는, 사진이(가) 표시된 사진&#10;&#10;자동 생성된 설명">
            <a:extLst>
              <a:ext uri="{FF2B5EF4-FFF2-40B4-BE49-F238E27FC236}">
                <a16:creationId xmlns:a16="http://schemas.microsoft.com/office/drawing/2014/main" id="{58339A35-9429-4F4D-9692-6410FE4D1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4988" y="2354166"/>
            <a:ext cx="1279070" cy="1279070"/>
          </a:xfrm>
          <a:prstGeom prst="rect">
            <a:avLst/>
          </a:prstGeom>
        </p:spPr>
      </p:pic>
      <p:pic>
        <p:nvPicPr>
          <p:cNvPr id="49" name="그림 48" descr="방, 벽돌, 남자, 서있는이(가) 표시된 사진&#10;&#10;자동 생성된 설명">
            <a:extLst>
              <a:ext uri="{FF2B5EF4-FFF2-40B4-BE49-F238E27FC236}">
                <a16:creationId xmlns:a16="http://schemas.microsoft.com/office/drawing/2014/main" id="{9FFD12B0-CCF7-4A44-977A-A9668AE68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3596" y="3706126"/>
            <a:ext cx="1260462" cy="1263850"/>
          </a:xfrm>
          <a:prstGeom prst="rect">
            <a:avLst/>
          </a:prstGeom>
        </p:spPr>
      </p:pic>
      <p:pic>
        <p:nvPicPr>
          <p:cNvPr id="53" name="그림 52" descr="사진, 바둑판식, 보는, 흐린이(가) 표시된 사진&#10;&#10;자동 생성된 설명">
            <a:extLst>
              <a:ext uri="{FF2B5EF4-FFF2-40B4-BE49-F238E27FC236}">
                <a16:creationId xmlns:a16="http://schemas.microsoft.com/office/drawing/2014/main" id="{B3BF6763-68AE-5248-8773-FEC964034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7685" y="5118621"/>
            <a:ext cx="1296373" cy="1289422"/>
          </a:xfrm>
          <a:prstGeom prst="rect">
            <a:avLst/>
          </a:prstGeom>
        </p:spPr>
      </p:pic>
      <p:pic>
        <p:nvPicPr>
          <p:cNvPr id="57" name="그림 56" descr="사진, 바둑판식, 흐린, 카메라이(가) 표시된 사진&#10;&#10;자동 생성된 설명">
            <a:extLst>
              <a:ext uri="{FF2B5EF4-FFF2-40B4-BE49-F238E27FC236}">
                <a16:creationId xmlns:a16="http://schemas.microsoft.com/office/drawing/2014/main" id="{246C4315-37BA-054A-9C85-3D9086049B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7081" y="0"/>
            <a:ext cx="1296373" cy="1296373"/>
          </a:xfrm>
          <a:prstGeom prst="rect">
            <a:avLst/>
          </a:prstGeom>
        </p:spPr>
      </p:pic>
      <p:pic>
        <p:nvPicPr>
          <p:cNvPr id="61" name="그림 60" descr="실내, 바둑판식, 앉아있는, 사진이(가) 표시된 사진&#10;&#10;자동 생성된 설명">
            <a:extLst>
              <a:ext uri="{FF2B5EF4-FFF2-40B4-BE49-F238E27FC236}">
                <a16:creationId xmlns:a16="http://schemas.microsoft.com/office/drawing/2014/main" id="{A895CCCB-C84B-0642-851C-B89C1286F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4730" y="1396386"/>
            <a:ext cx="1260462" cy="1253722"/>
          </a:xfrm>
          <a:prstGeom prst="rect">
            <a:avLst/>
          </a:prstGeom>
        </p:spPr>
      </p:pic>
      <p:pic>
        <p:nvPicPr>
          <p:cNvPr id="65" name="그림 64" descr="바둑판식, 실내, 흐린, 사진이(가) 표시된 사진&#10;&#10;자동 생성된 설명">
            <a:extLst>
              <a:ext uri="{FF2B5EF4-FFF2-40B4-BE49-F238E27FC236}">
                <a16:creationId xmlns:a16="http://schemas.microsoft.com/office/drawing/2014/main" id="{F8CE74BA-691E-0C4C-B833-B38D3E3DCC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7500" y="2750121"/>
            <a:ext cx="1253713" cy="1250352"/>
          </a:xfrm>
          <a:prstGeom prst="rect">
            <a:avLst/>
          </a:prstGeom>
        </p:spPr>
      </p:pic>
      <p:pic>
        <p:nvPicPr>
          <p:cNvPr id="69" name="그림 68" descr="건물, 벽돌, 앉아있는, 남자이(가) 표시된 사진&#10;&#10;자동 생성된 설명">
            <a:extLst>
              <a:ext uri="{FF2B5EF4-FFF2-40B4-BE49-F238E27FC236}">
                <a16:creationId xmlns:a16="http://schemas.microsoft.com/office/drawing/2014/main" id="{E278B0EC-3250-2444-A1A3-45919D2CCF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04004" y="4044615"/>
            <a:ext cx="1133920" cy="1143089"/>
          </a:xfrm>
          <a:prstGeom prst="rect">
            <a:avLst/>
          </a:prstGeom>
        </p:spPr>
      </p:pic>
      <p:pic>
        <p:nvPicPr>
          <p:cNvPr id="73" name="그림 72" descr="사진, 흐린, 보는, 카메라이(가) 표시된 사진&#10;&#10;자동 생성된 설명">
            <a:extLst>
              <a:ext uri="{FF2B5EF4-FFF2-40B4-BE49-F238E27FC236}">
                <a16:creationId xmlns:a16="http://schemas.microsoft.com/office/drawing/2014/main" id="{52D13692-7B8E-4549-9552-C20F4106961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9397" y="5187704"/>
            <a:ext cx="1324057" cy="1306403"/>
          </a:xfrm>
          <a:prstGeom prst="rect">
            <a:avLst/>
          </a:prstGeom>
        </p:spPr>
      </p:pic>
      <p:pic>
        <p:nvPicPr>
          <p:cNvPr id="77" name="그림 76" descr="실내, 흐린, 사진, 보는이(가) 표시된 사진&#10;&#10;자동 생성된 설명">
            <a:extLst>
              <a:ext uri="{FF2B5EF4-FFF2-40B4-BE49-F238E27FC236}">
                <a16:creationId xmlns:a16="http://schemas.microsoft.com/office/drawing/2014/main" id="{E606CFD5-86A4-C14F-938E-EE1ED580AE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16332" y="-32123"/>
            <a:ext cx="1299850" cy="1289423"/>
          </a:xfrm>
          <a:prstGeom prst="rect">
            <a:avLst/>
          </a:prstGeom>
        </p:spPr>
      </p:pic>
      <p:pic>
        <p:nvPicPr>
          <p:cNvPr id="79" name="그림 78" descr="실내, 바둑판식, 사진, 보는이(가) 표시된 사진&#10;&#10;자동 생성된 설명">
            <a:extLst>
              <a:ext uri="{FF2B5EF4-FFF2-40B4-BE49-F238E27FC236}">
                <a16:creationId xmlns:a16="http://schemas.microsoft.com/office/drawing/2014/main" id="{D8F47EB7-8521-1A43-9804-5351F4B4E8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16332" y="1253806"/>
            <a:ext cx="1296373" cy="1292879"/>
          </a:xfrm>
          <a:prstGeom prst="rect">
            <a:avLst/>
          </a:prstGeom>
        </p:spPr>
      </p:pic>
      <p:pic>
        <p:nvPicPr>
          <p:cNvPr id="81" name="그림 80" descr="텍스트이(가) 표시된 사진&#10;&#10;자동 생성된 설명">
            <a:extLst>
              <a:ext uri="{FF2B5EF4-FFF2-40B4-BE49-F238E27FC236}">
                <a16:creationId xmlns:a16="http://schemas.microsoft.com/office/drawing/2014/main" id="{4BFCA01E-5A61-7C4F-9763-C0DE9F2C47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9855" y="2543229"/>
            <a:ext cx="1303342" cy="1299866"/>
          </a:xfrm>
          <a:prstGeom prst="rect">
            <a:avLst/>
          </a:prstGeom>
        </p:spPr>
      </p:pic>
      <p:pic>
        <p:nvPicPr>
          <p:cNvPr id="83" name="그림 82" descr="흐린, 사진, 실내, 보는이(가) 표시된 사진&#10;&#10;자동 생성된 설명">
            <a:extLst>
              <a:ext uri="{FF2B5EF4-FFF2-40B4-BE49-F238E27FC236}">
                <a16:creationId xmlns:a16="http://schemas.microsoft.com/office/drawing/2014/main" id="{25B576D9-D134-E54A-B75A-4EB7883044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94325" y="3848757"/>
            <a:ext cx="1260462" cy="1250324"/>
          </a:xfrm>
          <a:prstGeom prst="rect">
            <a:avLst/>
          </a:prstGeom>
        </p:spPr>
      </p:pic>
      <p:pic>
        <p:nvPicPr>
          <p:cNvPr id="85" name="그림 84" descr="실내, 보는, 사진, 바둑판식이(가) 표시된 사진&#10;&#10;자동 생성된 설명">
            <a:extLst>
              <a:ext uri="{FF2B5EF4-FFF2-40B4-BE49-F238E27FC236}">
                <a16:creationId xmlns:a16="http://schemas.microsoft.com/office/drawing/2014/main" id="{67B69368-74B5-7C40-8320-6D7B5CDE72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12847" y="5127508"/>
            <a:ext cx="1303342" cy="1306855"/>
          </a:xfrm>
          <a:prstGeom prst="rect">
            <a:avLst/>
          </a:prstGeom>
        </p:spPr>
      </p:pic>
      <p:pic>
        <p:nvPicPr>
          <p:cNvPr id="87" name="그림 86" descr="실내, 사진, 흐린, 보는이(가) 표시된 사진&#10;&#10;자동 생성된 설명">
            <a:extLst>
              <a:ext uri="{FF2B5EF4-FFF2-40B4-BE49-F238E27FC236}">
                <a16:creationId xmlns:a16="http://schemas.microsoft.com/office/drawing/2014/main" id="{34292A99-FC04-B347-8489-BD34C0713BE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43321" y="0"/>
            <a:ext cx="1112647" cy="1109648"/>
          </a:xfrm>
          <a:prstGeom prst="rect">
            <a:avLst/>
          </a:prstGeom>
        </p:spPr>
      </p:pic>
      <p:pic>
        <p:nvPicPr>
          <p:cNvPr id="89" name="그림 88" descr="실내, 사진, 보는, 흐린이(가) 표시된 사진&#10;&#10;자동 생성된 설명">
            <a:extLst>
              <a:ext uri="{FF2B5EF4-FFF2-40B4-BE49-F238E27FC236}">
                <a16:creationId xmlns:a16="http://schemas.microsoft.com/office/drawing/2014/main" id="{0D180D34-E43D-B04D-9460-6CD1A097A72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64058" y="1100462"/>
            <a:ext cx="1260462" cy="1253704"/>
          </a:xfrm>
          <a:prstGeom prst="rect">
            <a:avLst/>
          </a:prstGeom>
        </p:spPr>
      </p:pic>
      <p:pic>
        <p:nvPicPr>
          <p:cNvPr id="91" name="그림 90" descr="실내, 흐린, 사진, 보는이(가) 표시된 사진&#10;&#10;자동 생성된 설명">
            <a:extLst>
              <a:ext uri="{FF2B5EF4-FFF2-40B4-BE49-F238E27FC236}">
                <a16:creationId xmlns:a16="http://schemas.microsoft.com/office/drawing/2014/main" id="{0A12809C-F8DE-AF47-A5F8-DB5A8526B8F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87104" y="2354166"/>
            <a:ext cx="1279070" cy="1275641"/>
          </a:xfrm>
          <a:prstGeom prst="rect">
            <a:avLst/>
          </a:prstGeom>
        </p:spPr>
      </p:pic>
      <p:pic>
        <p:nvPicPr>
          <p:cNvPr id="93" name="그림 92" descr="흐린, 사진, 실내, 앉아있는이(가) 표시된 사진&#10;&#10;자동 생성된 설명">
            <a:extLst>
              <a:ext uri="{FF2B5EF4-FFF2-40B4-BE49-F238E27FC236}">
                <a16:creationId xmlns:a16="http://schemas.microsoft.com/office/drawing/2014/main" id="{5F55C6DF-8B4B-3C4D-8D14-D03B01A6709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74968" y="3667477"/>
            <a:ext cx="1303342" cy="1296372"/>
          </a:xfrm>
          <a:prstGeom prst="rect">
            <a:avLst/>
          </a:prstGeom>
        </p:spPr>
      </p:pic>
      <p:pic>
        <p:nvPicPr>
          <p:cNvPr id="97" name="그림 96" descr="사진, 흐린, 남자, 바둑판식이(가) 표시된 사진&#10;&#10;자동 생성된 설명">
            <a:extLst>
              <a:ext uri="{FF2B5EF4-FFF2-40B4-BE49-F238E27FC236}">
                <a16:creationId xmlns:a16="http://schemas.microsoft.com/office/drawing/2014/main" id="{E94A7126-6812-F84D-9ACE-F6D22D77F1A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27944" y="5122079"/>
            <a:ext cx="1303342" cy="1285964"/>
          </a:xfrm>
          <a:prstGeom prst="rect">
            <a:avLst/>
          </a:prstGeom>
        </p:spPr>
      </p:pic>
      <p:pic>
        <p:nvPicPr>
          <p:cNvPr id="99" name="그림 98" descr="실내, 흐린, 사진, 바둑판식이(가) 표시된 사진&#10;&#10;자동 생성된 설명">
            <a:extLst>
              <a:ext uri="{FF2B5EF4-FFF2-40B4-BE49-F238E27FC236}">
                <a16:creationId xmlns:a16="http://schemas.microsoft.com/office/drawing/2014/main" id="{1AC6898A-85F7-BA4D-B53F-551B7C1440B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422673" y="6933"/>
            <a:ext cx="1303342" cy="1289440"/>
          </a:xfrm>
          <a:prstGeom prst="rect">
            <a:avLst/>
          </a:prstGeom>
        </p:spPr>
      </p:pic>
      <p:pic>
        <p:nvPicPr>
          <p:cNvPr id="101" name="그림 100" descr="실내, 바둑판식, 사진, 타일이(가) 표시된 사진&#10;&#10;자동 생성된 설명">
            <a:extLst>
              <a:ext uri="{FF2B5EF4-FFF2-40B4-BE49-F238E27FC236}">
                <a16:creationId xmlns:a16="http://schemas.microsoft.com/office/drawing/2014/main" id="{BBD9DCB6-03F3-A040-8E64-CB984F4D43B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398862" y="1332552"/>
            <a:ext cx="1310379" cy="1306856"/>
          </a:xfrm>
          <a:prstGeom prst="rect">
            <a:avLst/>
          </a:prstGeom>
        </p:spPr>
      </p:pic>
      <p:pic>
        <p:nvPicPr>
          <p:cNvPr id="103" name="그림 102" descr="바둑판식, 보는, 남자, 흐린이(가) 표시된 사진&#10;&#10;자동 생성된 설명">
            <a:extLst>
              <a:ext uri="{FF2B5EF4-FFF2-40B4-BE49-F238E27FC236}">
                <a16:creationId xmlns:a16="http://schemas.microsoft.com/office/drawing/2014/main" id="{7BFA34B6-5CFA-7D4C-91A7-1FCBB1AFC30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8862" y="2736946"/>
            <a:ext cx="1279070" cy="1261970"/>
          </a:xfrm>
          <a:prstGeom prst="rect">
            <a:avLst/>
          </a:prstGeom>
        </p:spPr>
      </p:pic>
      <p:pic>
        <p:nvPicPr>
          <p:cNvPr id="105" name="그림 104" descr="흐린, 사진, 실내, 앉아있는이(가) 표시된 사진&#10;&#10;자동 생성된 설명">
            <a:extLst>
              <a:ext uri="{FF2B5EF4-FFF2-40B4-BE49-F238E27FC236}">
                <a16:creationId xmlns:a16="http://schemas.microsoft.com/office/drawing/2014/main" id="{DAAA1CEE-FCC8-D640-AB53-B61ECABA458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0363" y="4005553"/>
            <a:ext cx="1133920" cy="1140017"/>
          </a:xfrm>
          <a:prstGeom prst="rect">
            <a:avLst/>
          </a:prstGeom>
        </p:spPr>
      </p:pic>
      <p:pic>
        <p:nvPicPr>
          <p:cNvPr id="107" name="그림 106" descr="텍스트이(가) 표시된 사진&#10;&#10;자동 생성된 설명">
            <a:extLst>
              <a:ext uri="{FF2B5EF4-FFF2-40B4-BE49-F238E27FC236}">
                <a16:creationId xmlns:a16="http://schemas.microsoft.com/office/drawing/2014/main" id="{C4D9B320-D7B7-974C-BB24-E821493B7D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371232" y="5112599"/>
            <a:ext cx="1303352" cy="12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77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진, 흐린, 앉아있는, 보는이(가) 표시된 사진&#10;&#10;자동 생성된 설명">
            <a:extLst>
              <a:ext uri="{FF2B5EF4-FFF2-40B4-BE49-F238E27FC236}">
                <a16:creationId xmlns:a16="http://schemas.microsoft.com/office/drawing/2014/main" id="{194D0F20-55A8-7344-A181-A55A6D16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0"/>
            <a:ext cx="1398127" cy="1386912"/>
          </a:xfrm>
          <a:prstGeom prst="rect">
            <a:avLst/>
          </a:prstGeom>
        </p:spPr>
      </p:pic>
      <p:pic>
        <p:nvPicPr>
          <p:cNvPr id="10" name="그림 9" descr="실내, 바둑판식, 앉아있는, 사진이(가) 표시된 사진&#10;&#10;자동 생성된 설명">
            <a:extLst>
              <a:ext uri="{FF2B5EF4-FFF2-40B4-BE49-F238E27FC236}">
                <a16:creationId xmlns:a16="http://schemas.microsoft.com/office/drawing/2014/main" id="{13081023-27D4-D641-8483-E9E950B91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386912"/>
            <a:ext cx="1429101" cy="1421459"/>
          </a:xfrm>
          <a:prstGeom prst="rect">
            <a:avLst/>
          </a:prstGeom>
        </p:spPr>
      </p:pic>
      <p:pic>
        <p:nvPicPr>
          <p:cNvPr id="18" name="그림 17" descr="바둑판식, 사진, 칸막이, 카메라이(가) 표시된 사진&#10;&#10;자동 생성된 설명">
            <a:extLst>
              <a:ext uri="{FF2B5EF4-FFF2-40B4-BE49-F238E27FC236}">
                <a16:creationId xmlns:a16="http://schemas.microsoft.com/office/drawing/2014/main" id="{5548D9F0-7F02-3D4F-9868-638482DAC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0" y="2825039"/>
            <a:ext cx="1427466" cy="1419832"/>
          </a:xfrm>
          <a:prstGeom prst="rect">
            <a:avLst/>
          </a:prstGeom>
        </p:spPr>
      </p:pic>
      <p:pic>
        <p:nvPicPr>
          <p:cNvPr id="25" name="그림 24" descr="사진, 앉아있는, 서있는, 남자이(가) 표시된 사진&#10;&#10;자동 생성된 설명">
            <a:extLst>
              <a:ext uri="{FF2B5EF4-FFF2-40B4-BE49-F238E27FC236}">
                <a16:creationId xmlns:a16="http://schemas.microsoft.com/office/drawing/2014/main" id="{4D855BB8-3481-184B-8E1D-603A4337A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75" y="4244871"/>
            <a:ext cx="1273175" cy="1269762"/>
          </a:xfrm>
          <a:prstGeom prst="rect">
            <a:avLst/>
          </a:prstGeom>
        </p:spPr>
      </p:pic>
      <p:pic>
        <p:nvPicPr>
          <p:cNvPr id="29" name="그림 28" descr="흐린, 앉아있는, 사진, 서있는이(가) 표시된 사진&#10;&#10;자동 생성된 설명">
            <a:extLst>
              <a:ext uri="{FF2B5EF4-FFF2-40B4-BE49-F238E27FC236}">
                <a16:creationId xmlns:a16="http://schemas.microsoft.com/office/drawing/2014/main" id="{1F27E3D0-83D2-3946-A2B9-E9DD8B23D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4" y="5481004"/>
            <a:ext cx="1273175" cy="1259631"/>
          </a:xfrm>
          <a:prstGeom prst="rect">
            <a:avLst/>
          </a:prstGeom>
        </p:spPr>
      </p:pic>
      <p:pic>
        <p:nvPicPr>
          <p:cNvPr id="33" name="그림 32" descr="실내, 바둑판식, 사진, 앉아있는이(가) 표시된 사진&#10;&#10;자동 생성된 설명">
            <a:extLst>
              <a:ext uri="{FF2B5EF4-FFF2-40B4-BE49-F238E27FC236}">
                <a16:creationId xmlns:a16="http://schemas.microsoft.com/office/drawing/2014/main" id="{7DA12328-A977-B54D-81E5-D3C3222BF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3463" y="0"/>
            <a:ext cx="1273175" cy="1273175"/>
          </a:xfrm>
          <a:prstGeom prst="rect">
            <a:avLst/>
          </a:prstGeom>
        </p:spPr>
      </p:pic>
      <p:pic>
        <p:nvPicPr>
          <p:cNvPr id="38" name="그림 37" descr="실내, 바둑판식, 앉아있는, 카메라이(가) 표시된 사진&#10;&#10;자동 생성된 설명">
            <a:extLst>
              <a:ext uri="{FF2B5EF4-FFF2-40B4-BE49-F238E27FC236}">
                <a16:creationId xmlns:a16="http://schemas.microsoft.com/office/drawing/2014/main" id="{C362F37A-8B7A-FE4E-B5CA-662C36F3A9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0126" y="1269751"/>
            <a:ext cx="1483864" cy="1479907"/>
          </a:xfrm>
          <a:prstGeom prst="rect">
            <a:avLst/>
          </a:prstGeom>
        </p:spPr>
      </p:pic>
      <p:pic>
        <p:nvPicPr>
          <p:cNvPr id="42" name="그림 41" descr="실내, 바둑판식, 사진, 카메라이(가) 표시된 사진&#10;&#10;자동 생성된 설명">
            <a:extLst>
              <a:ext uri="{FF2B5EF4-FFF2-40B4-BE49-F238E27FC236}">
                <a16:creationId xmlns:a16="http://schemas.microsoft.com/office/drawing/2014/main" id="{DCEC971A-2B1D-C744-BDD4-088BD9A45C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4418" y="2714510"/>
            <a:ext cx="1262962" cy="1266366"/>
          </a:xfrm>
          <a:prstGeom prst="rect">
            <a:avLst/>
          </a:prstGeom>
        </p:spPr>
      </p:pic>
      <p:pic>
        <p:nvPicPr>
          <p:cNvPr id="50" name="그림 49" descr="실내, 흐린, 사진, 보는이(가) 표시된 사진&#10;&#10;자동 생성된 설명">
            <a:extLst>
              <a:ext uri="{FF2B5EF4-FFF2-40B4-BE49-F238E27FC236}">
                <a16:creationId xmlns:a16="http://schemas.microsoft.com/office/drawing/2014/main" id="{0CEA0A11-2C31-8D45-97D3-E600ED438A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3588" y="0"/>
            <a:ext cx="1398127" cy="1386912"/>
          </a:xfrm>
          <a:prstGeom prst="rect">
            <a:avLst/>
          </a:prstGeom>
        </p:spPr>
      </p:pic>
      <p:pic>
        <p:nvPicPr>
          <p:cNvPr id="52" name="그림 51" descr="실내, 사진, 보는, 흐린이(가) 표시된 사진&#10;&#10;자동 생성된 설명">
            <a:extLst>
              <a:ext uri="{FF2B5EF4-FFF2-40B4-BE49-F238E27FC236}">
                <a16:creationId xmlns:a16="http://schemas.microsoft.com/office/drawing/2014/main" id="{C563BA8A-E896-BC42-8545-5B70B35C23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0590" y="1386912"/>
            <a:ext cx="1381125" cy="1377412"/>
          </a:xfrm>
          <a:prstGeom prst="rect">
            <a:avLst/>
          </a:prstGeom>
        </p:spPr>
      </p:pic>
      <p:pic>
        <p:nvPicPr>
          <p:cNvPr id="54" name="그림 53" descr="실내, 보는, 사진, 바둑판식이(가) 표시된 사진&#10;&#10;자동 생성된 설명">
            <a:extLst>
              <a:ext uri="{FF2B5EF4-FFF2-40B4-BE49-F238E27FC236}">
                <a16:creationId xmlns:a16="http://schemas.microsoft.com/office/drawing/2014/main" id="{F668B77C-71F2-BE49-B7D3-1BAAB6EF45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9220" y="2773824"/>
            <a:ext cx="1483864" cy="1475950"/>
          </a:xfrm>
          <a:prstGeom prst="rect">
            <a:avLst/>
          </a:prstGeom>
        </p:spPr>
      </p:pic>
      <p:pic>
        <p:nvPicPr>
          <p:cNvPr id="56" name="그림 55" descr="흐린, 사진, 보는, 앉아있는이(가) 표시된 사진&#10;&#10;자동 생성된 설명">
            <a:extLst>
              <a:ext uri="{FF2B5EF4-FFF2-40B4-BE49-F238E27FC236}">
                <a16:creationId xmlns:a16="http://schemas.microsoft.com/office/drawing/2014/main" id="{2CFC460A-7517-2443-A50C-66FF6B9D7F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9219" y="4244872"/>
            <a:ext cx="1276607" cy="1269762"/>
          </a:xfrm>
          <a:prstGeom prst="rect">
            <a:avLst/>
          </a:prstGeom>
        </p:spPr>
      </p:pic>
      <p:pic>
        <p:nvPicPr>
          <p:cNvPr id="58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5A8A89B9-4360-ED4F-9FAE-0693056B00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99218" y="5481004"/>
            <a:ext cx="1273175" cy="1269762"/>
          </a:xfrm>
          <a:prstGeom prst="rect">
            <a:avLst/>
          </a:prstGeom>
        </p:spPr>
      </p:pic>
      <p:pic>
        <p:nvPicPr>
          <p:cNvPr id="60" name="그림 59" descr="실내, 사진, 바둑판식, 앉아있는이(가) 표시된 사진&#10;&#10;자동 생성된 설명">
            <a:extLst>
              <a:ext uri="{FF2B5EF4-FFF2-40B4-BE49-F238E27FC236}">
                <a16:creationId xmlns:a16="http://schemas.microsoft.com/office/drawing/2014/main" id="{3025CA0D-BD0D-4E4C-8FFC-71222BBD5E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7327" y="-20"/>
            <a:ext cx="1273175" cy="1269771"/>
          </a:xfrm>
          <a:prstGeom prst="rect">
            <a:avLst/>
          </a:prstGeom>
        </p:spPr>
      </p:pic>
      <p:pic>
        <p:nvPicPr>
          <p:cNvPr id="62" name="그림 61" descr="실내, 바둑판식, 사진, 앉아있는이(가) 표시된 사진&#10;&#10;자동 생성된 설명">
            <a:extLst>
              <a:ext uri="{FF2B5EF4-FFF2-40B4-BE49-F238E27FC236}">
                <a16:creationId xmlns:a16="http://schemas.microsoft.com/office/drawing/2014/main" id="{77957534-D03B-F040-A35C-16EC83B6C1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91145" y="1269751"/>
            <a:ext cx="1373188" cy="1373188"/>
          </a:xfrm>
          <a:prstGeom prst="rect">
            <a:avLst/>
          </a:prstGeom>
        </p:spPr>
      </p:pic>
      <p:pic>
        <p:nvPicPr>
          <p:cNvPr id="64" name="그림 63" descr="실내, 사진, 앉아있는, 바둑판식이(가) 표시된 사진&#10;&#10;자동 생성된 설명">
            <a:extLst>
              <a:ext uri="{FF2B5EF4-FFF2-40B4-BE49-F238E27FC236}">
                <a16:creationId xmlns:a16="http://schemas.microsoft.com/office/drawing/2014/main" id="{557D0FF2-052A-334D-B40C-BEDB3BA3487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7327" y="2662158"/>
            <a:ext cx="1374775" cy="1371069"/>
          </a:xfrm>
          <a:prstGeom prst="rect">
            <a:avLst/>
          </a:prstGeom>
        </p:spPr>
      </p:pic>
      <p:pic>
        <p:nvPicPr>
          <p:cNvPr id="66" name="그림 65" descr="건물, 방, 창문이(가) 표시된 사진&#10;&#10;자동 생성된 설명">
            <a:extLst>
              <a:ext uri="{FF2B5EF4-FFF2-40B4-BE49-F238E27FC236}">
                <a16:creationId xmlns:a16="http://schemas.microsoft.com/office/drawing/2014/main" id="{EE6AB40D-38E2-1E41-9792-5AC2535914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81495" y="4033227"/>
            <a:ext cx="1381125" cy="1377412"/>
          </a:xfrm>
          <a:prstGeom prst="rect">
            <a:avLst/>
          </a:prstGeom>
        </p:spPr>
      </p:pic>
      <p:pic>
        <p:nvPicPr>
          <p:cNvPr id="68" name="그림 67" descr="텍스트이(가) 표시된 사진&#10;&#10;자동 생성된 설명">
            <a:extLst>
              <a:ext uri="{FF2B5EF4-FFF2-40B4-BE49-F238E27FC236}">
                <a16:creationId xmlns:a16="http://schemas.microsoft.com/office/drawing/2014/main" id="{94F82305-83E6-2846-B091-560271D6C2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91145" y="4033227"/>
            <a:ext cx="1381125" cy="1370046"/>
          </a:xfrm>
          <a:prstGeom prst="rect">
            <a:avLst/>
          </a:prstGeom>
        </p:spPr>
      </p:pic>
      <p:pic>
        <p:nvPicPr>
          <p:cNvPr id="70" name="그림 69" descr="실내, 흐린, 바둑판식, 사진이(가) 표시된 사진&#10;&#10;자동 생성된 설명">
            <a:extLst>
              <a:ext uri="{FF2B5EF4-FFF2-40B4-BE49-F238E27FC236}">
                <a16:creationId xmlns:a16="http://schemas.microsoft.com/office/drawing/2014/main" id="{8FFEC524-4AE3-D042-900D-C2F68739D0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1663" y="5403273"/>
            <a:ext cx="1381125" cy="1381125"/>
          </a:xfrm>
          <a:prstGeom prst="rect">
            <a:avLst/>
          </a:prstGeom>
        </p:spPr>
      </p:pic>
      <p:pic>
        <p:nvPicPr>
          <p:cNvPr id="72" name="그림 71" descr="흐린, 사진, 바둑판식, 서있는이(가) 표시된 사진&#10;&#10;자동 생성된 설명">
            <a:extLst>
              <a:ext uri="{FF2B5EF4-FFF2-40B4-BE49-F238E27FC236}">
                <a16:creationId xmlns:a16="http://schemas.microsoft.com/office/drawing/2014/main" id="{05DFED2E-0BF2-5A47-86E8-B200615080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9377" y="5393217"/>
            <a:ext cx="1381125" cy="1381125"/>
          </a:xfrm>
          <a:prstGeom prst="rect">
            <a:avLst/>
          </a:prstGeom>
        </p:spPr>
      </p:pic>
      <p:pic>
        <p:nvPicPr>
          <p:cNvPr id="74" name="그림 73" descr="실내, 사진, 카메라, 흐린이(가) 표시된 사진&#10;&#10;자동 생성된 설명">
            <a:extLst>
              <a:ext uri="{FF2B5EF4-FFF2-40B4-BE49-F238E27FC236}">
                <a16:creationId xmlns:a16="http://schemas.microsoft.com/office/drawing/2014/main" id="{8C7B05F5-8DA4-7B45-AF40-390CA2D246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60285" y="13153"/>
            <a:ext cx="1381125" cy="1373759"/>
          </a:xfrm>
          <a:prstGeom prst="rect">
            <a:avLst/>
          </a:prstGeom>
        </p:spPr>
      </p:pic>
      <p:pic>
        <p:nvPicPr>
          <p:cNvPr id="76" name="그림 75" descr="실내, 흐린, 사진, 보는이(가) 표시된 사진&#10;&#10;자동 생성된 설명">
            <a:extLst>
              <a:ext uri="{FF2B5EF4-FFF2-40B4-BE49-F238E27FC236}">
                <a16:creationId xmlns:a16="http://schemas.microsoft.com/office/drawing/2014/main" id="{753BE425-CFB0-A142-AFAC-174B30FD852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58412" y="13153"/>
            <a:ext cx="1381125" cy="1377422"/>
          </a:xfrm>
          <a:prstGeom prst="rect">
            <a:avLst/>
          </a:prstGeom>
        </p:spPr>
      </p:pic>
      <p:pic>
        <p:nvPicPr>
          <p:cNvPr id="78" name="그림 77" descr="바둑판식, 실내, 사진, 앉아있는이(가) 표시된 사진&#10;&#10;자동 생성된 설명">
            <a:extLst>
              <a:ext uri="{FF2B5EF4-FFF2-40B4-BE49-F238E27FC236}">
                <a16:creationId xmlns:a16="http://schemas.microsoft.com/office/drawing/2014/main" id="{45B3DEB9-DB55-374B-BDED-413C5574949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60284" y="1407078"/>
            <a:ext cx="1381125" cy="1381125"/>
          </a:xfrm>
          <a:prstGeom prst="rect">
            <a:avLst/>
          </a:prstGeom>
        </p:spPr>
      </p:pic>
      <p:pic>
        <p:nvPicPr>
          <p:cNvPr id="80" name="그림 79" descr="실내, 사진, 바둑판식, 보는이(가) 표시된 사진&#10;&#10;자동 생성된 설명">
            <a:extLst>
              <a:ext uri="{FF2B5EF4-FFF2-40B4-BE49-F238E27FC236}">
                <a16:creationId xmlns:a16="http://schemas.microsoft.com/office/drawing/2014/main" id="{180CAD77-61DA-2149-85FB-F96C8DFD2A0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58412" y="1414464"/>
            <a:ext cx="1381125" cy="1373739"/>
          </a:xfrm>
          <a:prstGeom prst="rect">
            <a:avLst/>
          </a:prstGeom>
        </p:spPr>
      </p:pic>
      <p:pic>
        <p:nvPicPr>
          <p:cNvPr id="82" name="그림 81" descr="흐린, 바둑판식, 사진, 남자이(가) 표시된 사진&#10;&#10;자동 생성된 설명">
            <a:extLst>
              <a:ext uri="{FF2B5EF4-FFF2-40B4-BE49-F238E27FC236}">
                <a16:creationId xmlns:a16="http://schemas.microsoft.com/office/drawing/2014/main" id="{E2F0791E-D47A-D045-ADF1-A85FF2572F2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60283" y="2788203"/>
            <a:ext cx="1381125" cy="1373720"/>
          </a:xfrm>
          <a:prstGeom prst="rect">
            <a:avLst/>
          </a:prstGeom>
        </p:spPr>
      </p:pic>
      <p:pic>
        <p:nvPicPr>
          <p:cNvPr id="84" name="그림 83" descr="실내, 흐린, 사진, 보는이(가) 표시된 사진&#10;&#10;자동 생성된 설명">
            <a:extLst>
              <a:ext uri="{FF2B5EF4-FFF2-40B4-BE49-F238E27FC236}">
                <a16:creationId xmlns:a16="http://schemas.microsoft.com/office/drawing/2014/main" id="{F5E6198A-1502-EA42-9FCF-06D58EECAC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141408" y="2808369"/>
            <a:ext cx="1384848" cy="13811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E43F1ED2-696D-CF4F-9239-6F0CDBA6F5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43279" y="4161922"/>
            <a:ext cx="1381126" cy="1381126"/>
          </a:xfrm>
          <a:prstGeom prst="rect">
            <a:avLst/>
          </a:prstGeom>
        </p:spPr>
      </p:pic>
      <p:pic>
        <p:nvPicPr>
          <p:cNvPr id="88" name="그림 87" descr="사진, 흐린, 남자이(가) 표시된 사진&#10;&#10;자동 생성된 설명">
            <a:extLst>
              <a:ext uri="{FF2B5EF4-FFF2-40B4-BE49-F238E27FC236}">
                <a16:creationId xmlns:a16="http://schemas.microsoft.com/office/drawing/2014/main" id="{99B53513-1897-7F4F-AEFE-96642D4811E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33315" y="4154517"/>
            <a:ext cx="1384818" cy="1381125"/>
          </a:xfrm>
          <a:prstGeom prst="rect">
            <a:avLst/>
          </a:prstGeom>
        </p:spPr>
      </p:pic>
      <p:pic>
        <p:nvPicPr>
          <p:cNvPr id="90" name="그림 89" descr="실내, 건물, 흐린, 카메라이(가) 표시된 사진&#10;&#10;자동 생성된 설명">
            <a:extLst>
              <a:ext uri="{FF2B5EF4-FFF2-40B4-BE49-F238E27FC236}">
                <a16:creationId xmlns:a16="http://schemas.microsoft.com/office/drawing/2014/main" id="{644B991B-904B-E44D-8EDB-A8A8677A016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739557" y="5481004"/>
            <a:ext cx="1384848" cy="1381125"/>
          </a:xfrm>
          <a:prstGeom prst="rect">
            <a:avLst/>
          </a:prstGeom>
        </p:spPr>
      </p:pic>
      <p:pic>
        <p:nvPicPr>
          <p:cNvPr id="92" name="그림 91" descr="흐린, 사진, 바둑판식, 작은이(가) 표시된 사진&#10;&#10;자동 생성된 설명">
            <a:extLst>
              <a:ext uri="{FF2B5EF4-FFF2-40B4-BE49-F238E27FC236}">
                <a16:creationId xmlns:a16="http://schemas.microsoft.com/office/drawing/2014/main" id="{1F6C7F23-94BB-D942-AE72-BAA58619355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33541" y="5463721"/>
            <a:ext cx="1377423" cy="13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진, 바둑판식, 서있는, 카메라이(가) 표시된 사진&#10;&#10;자동 생성된 설명">
            <a:extLst>
              <a:ext uri="{FF2B5EF4-FFF2-40B4-BE49-F238E27FC236}">
                <a16:creationId xmlns:a16="http://schemas.microsoft.com/office/drawing/2014/main" id="{617B4CF7-3323-D849-9E78-0A2C2164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38" y="0"/>
            <a:ext cx="1365250" cy="13616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6BA3796-7D83-6C4D-9209-1EC9132FB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0"/>
            <a:ext cx="1387475" cy="1383755"/>
          </a:xfrm>
          <a:prstGeom prst="rect">
            <a:avLst/>
          </a:prstGeom>
        </p:spPr>
      </p:pic>
      <p:pic>
        <p:nvPicPr>
          <p:cNvPr id="10" name="그림 9" descr="실내, 바둑판식, 사진, 칸막이이(가) 표시된 사진&#10;&#10;자동 생성된 설명">
            <a:extLst>
              <a:ext uri="{FF2B5EF4-FFF2-40B4-BE49-F238E27FC236}">
                <a16:creationId xmlns:a16="http://schemas.microsoft.com/office/drawing/2014/main" id="{1DBEBC57-212D-E344-88D9-ADA0CFB7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38" y="1383755"/>
            <a:ext cx="1379538" cy="1375849"/>
          </a:xfrm>
          <a:prstGeom prst="rect">
            <a:avLst/>
          </a:prstGeom>
        </p:spPr>
      </p:pic>
      <p:pic>
        <p:nvPicPr>
          <p:cNvPr id="14" name="그림 13" descr="실내, 사진, 바둑판식, 보는이(가) 표시된 사진&#10;&#10;자동 생성된 설명">
            <a:extLst>
              <a:ext uri="{FF2B5EF4-FFF2-40B4-BE49-F238E27FC236}">
                <a16:creationId xmlns:a16="http://schemas.microsoft.com/office/drawing/2014/main" id="{D9B2CF9F-0D52-5245-B3C7-597987DB8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1383755"/>
            <a:ext cx="1379538" cy="1372161"/>
          </a:xfrm>
          <a:prstGeom prst="rect">
            <a:avLst/>
          </a:prstGeom>
        </p:spPr>
      </p:pic>
      <p:pic>
        <p:nvPicPr>
          <p:cNvPr id="18" name="그림 17" descr="바둑판식, 사진, 카메라, 흐린이(가) 표시된 사진&#10;&#10;자동 생성된 설명">
            <a:extLst>
              <a:ext uri="{FF2B5EF4-FFF2-40B4-BE49-F238E27FC236}">
                <a16:creationId xmlns:a16="http://schemas.microsoft.com/office/drawing/2014/main" id="{5BE05564-14BB-3B4A-979D-63619B7D9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2781759"/>
            <a:ext cx="1373188" cy="1365825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5325CFFF-E3BF-DA43-BD95-746497F57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0112" y="2745424"/>
            <a:ext cx="1401763" cy="1394247"/>
          </a:xfrm>
          <a:prstGeom prst="rect">
            <a:avLst/>
          </a:prstGeom>
        </p:spPr>
      </p:pic>
      <p:pic>
        <p:nvPicPr>
          <p:cNvPr id="25" name="그림 24" descr="건물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B77A9CE7-1C80-D145-A2D8-E6C6BCCC4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4097376"/>
            <a:ext cx="1373188" cy="1376869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00ABE744-373F-F745-AE49-9A5F762786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0112" y="4097376"/>
            <a:ext cx="1373188" cy="1373188"/>
          </a:xfrm>
          <a:prstGeom prst="rect">
            <a:avLst/>
          </a:prstGeom>
        </p:spPr>
      </p:pic>
      <p:pic>
        <p:nvPicPr>
          <p:cNvPr id="29" name="그림 28" descr="사진, 흐린, 앉아있는, 바둑판식이(가) 표시된 사진&#10;&#10;자동 생성된 설명">
            <a:extLst>
              <a:ext uri="{FF2B5EF4-FFF2-40B4-BE49-F238E27FC236}">
                <a16:creationId xmlns:a16="http://schemas.microsoft.com/office/drawing/2014/main" id="{F85105CE-AE1C-E145-AB18-BC8CCFA3AC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5427660"/>
            <a:ext cx="1373188" cy="13622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824991F-1B7C-7444-857B-8EC56936C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0112" y="5416674"/>
            <a:ext cx="1373188" cy="1373188"/>
          </a:xfrm>
          <a:prstGeom prst="rect">
            <a:avLst/>
          </a:prstGeom>
        </p:spPr>
      </p:pic>
      <p:pic>
        <p:nvPicPr>
          <p:cNvPr id="33" name="그림 32" descr="흐린, 사진, 실내, 보는이(가) 표시된 사진&#10;&#10;자동 생성된 설명">
            <a:extLst>
              <a:ext uri="{FF2B5EF4-FFF2-40B4-BE49-F238E27FC236}">
                <a16:creationId xmlns:a16="http://schemas.microsoft.com/office/drawing/2014/main" id="{4649A920-8457-9E4C-9933-890327700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2812" y="-7907"/>
            <a:ext cx="1373188" cy="1369507"/>
          </a:xfrm>
          <a:prstGeom prst="rect">
            <a:avLst/>
          </a:prstGeom>
        </p:spPr>
      </p:pic>
      <p:pic>
        <p:nvPicPr>
          <p:cNvPr id="35" name="그림 34" descr="바둑판식, 흐린, 거울, 반사이(가) 표시된 사진&#10;&#10;자동 생성된 설명">
            <a:extLst>
              <a:ext uri="{FF2B5EF4-FFF2-40B4-BE49-F238E27FC236}">
                <a16:creationId xmlns:a16="http://schemas.microsoft.com/office/drawing/2014/main" id="{FED33A38-47C9-A84A-B20E-ACBB4CF440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2999" y="10567"/>
            <a:ext cx="1373188" cy="1373188"/>
          </a:xfrm>
          <a:prstGeom prst="rect">
            <a:avLst/>
          </a:prstGeom>
        </p:spPr>
      </p:pic>
      <p:pic>
        <p:nvPicPr>
          <p:cNvPr id="37" name="그림 36" descr="실내, 바둑판식, 사진, 흐린이(가) 표시된 사진&#10;&#10;자동 생성된 설명">
            <a:extLst>
              <a:ext uri="{FF2B5EF4-FFF2-40B4-BE49-F238E27FC236}">
                <a16:creationId xmlns:a16="http://schemas.microsoft.com/office/drawing/2014/main" id="{1C03F67B-2645-A949-AB20-6E738541B1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2812" y="1361600"/>
            <a:ext cx="1373188" cy="1365864"/>
          </a:xfrm>
          <a:prstGeom prst="rect">
            <a:avLst/>
          </a:prstGeom>
        </p:spPr>
      </p:pic>
      <p:pic>
        <p:nvPicPr>
          <p:cNvPr id="39" name="그림 38" descr="실내, 바둑판식, 사진, 타일이(가) 표시된 사진&#10;&#10;자동 생성된 설명">
            <a:extLst>
              <a:ext uri="{FF2B5EF4-FFF2-40B4-BE49-F238E27FC236}">
                <a16:creationId xmlns:a16="http://schemas.microsoft.com/office/drawing/2014/main" id="{1B37884F-B7CF-5245-8C23-B3A980FC66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22999" y="1383192"/>
            <a:ext cx="1373188" cy="1362232"/>
          </a:xfrm>
          <a:prstGeom prst="rect">
            <a:avLst/>
          </a:prstGeom>
        </p:spPr>
      </p:pic>
      <p:pic>
        <p:nvPicPr>
          <p:cNvPr id="41" name="그림 40" descr="바둑판식, 흐린, 사진, 카메라이(가) 표시된 사진&#10;&#10;자동 생성된 설명">
            <a:extLst>
              <a:ext uri="{FF2B5EF4-FFF2-40B4-BE49-F238E27FC236}">
                <a16:creationId xmlns:a16="http://schemas.microsoft.com/office/drawing/2014/main" id="{06D9B9B2-F000-BD4E-B929-84D5F05906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19130" y="2742405"/>
            <a:ext cx="1376870" cy="1373189"/>
          </a:xfrm>
          <a:prstGeom prst="rect">
            <a:avLst/>
          </a:prstGeom>
        </p:spPr>
      </p:pic>
      <p:pic>
        <p:nvPicPr>
          <p:cNvPr id="43" name="그림 42" descr="바둑판식, 사진, 보는, 흐린이(가) 표시된 사진&#10;&#10;자동 생성된 설명">
            <a:extLst>
              <a:ext uri="{FF2B5EF4-FFF2-40B4-BE49-F238E27FC236}">
                <a16:creationId xmlns:a16="http://schemas.microsoft.com/office/drawing/2014/main" id="{B16BFF2B-ABA2-6044-B527-7ECB7FF415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22999" y="2746087"/>
            <a:ext cx="1373188" cy="13695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801C3F2-C6A9-CA43-A3C9-CF7ED9568F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22812" y="4065428"/>
            <a:ext cx="1373188" cy="1362232"/>
          </a:xfrm>
          <a:prstGeom prst="rect">
            <a:avLst/>
          </a:prstGeom>
        </p:spPr>
      </p:pic>
      <p:pic>
        <p:nvPicPr>
          <p:cNvPr id="47" name="그림 46" descr="텍스트이(가) 표시된 사진&#10;&#10;자동 생성된 설명">
            <a:extLst>
              <a:ext uri="{FF2B5EF4-FFF2-40B4-BE49-F238E27FC236}">
                <a16:creationId xmlns:a16="http://schemas.microsoft.com/office/drawing/2014/main" id="{DA5CA775-B798-8E44-943F-67C33E5D11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22999" y="4097376"/>
            <a:ext cx="1373188" cy="1369497"/>
          </a:xfrm>
          <a:prstGeom prst="rect">
            <a:avLst/>
          </a:prstGeom>
        </p:spPr>
      </p:pic>
      <p:pic>
        <p:nvPicPr>
          <p:cNvPr id="49" name="그림 48" descr="흐린, 사진, 바둑판식, 앉아있는이(가) 표시된 사진&#10;&#10;자동 생성된 설명">
            <a:extLst>
              <a:ext uri="{FF2B5EF4-FFF2-40B4-BE49-F238E27FC236}">
                <a16:creationId xmlns:a16="http://schemas.microsoft.com/office/drawing/2014/main" id="{2E504C8A-661E-2D43-A844-2E3B94369B2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19130" y="5416674"/>
            <a:ext cx="1373188" cy="1362202"/>
          </a:xfrm>
          <a:prstGeom prst="rect">
            <a:avLst/>
          </a:prstGeom>
        </p:spPr>
      </p:pic>
      <p:pic>
        <p:nvPicPr>
          <p:cNvPr id="51" name="그림 50" descr="바둑판식, 흐린, 남자이(가) 표시된 사진&#10;&#10;자동 생성된 설명">
            <a:extLst>
              <a:ext uri="{FF2B5EF4-FFF2-40B4-BE49-F238E27FC236}">
                <a16:creationId xmlns:a16="http://schemas.microsoft.com/office/drawing/2014/main" id="{3A8B9ED2-4E8F-184C-87F6-F8E258715B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22999" y="5405686"/>
            <a:ext cx="1380573" cy="1373190"/>
          </a:xfrm>
          <a:prstGeom prst="rect">
            <a:avLst/>
          </a:prstGeom>
        </p:spPr>
      </p:pic>
      <p:pic>
        <p:nvPicPr>
          <p:cNvPr id="53" name="그림 52" descr="흐린, 사진, 앉아있는, 서있는이(가) 표시된 사진&#10;&#10;자동 생성된 설명">
            <a:extLst>
              <a:ext uri="{FF2B5EF4-FFF2-40B4-BE49-F238E27FC236}">
                <a16:creationId xmlns:a16="http://schemas.microsoft.com/office/drawing/2014/main" id="{06E6B188-DEDB-3C4A-8DA7-570E689846F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34412" y="10567"/>
            <a:ext cx="1373188" cy="1380571"/>
          </a:xfrm>
          <a:prstGeom prst="rect">
            <a:avLst/>
          </a:prstGeom>
        </p:spPr>
      </p:pic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4B552AF5-73B3-3340-9F94-EF9FB392808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12374" y="25293"/>
            <a:ext cx="1373188" cy="1365845"/>
          </a:xfrm>
          <a:prstGeom prst="rect">
            <a:avLst/>
          </a:prstGeom>
        </p:spPr>
      </p:pic>
      <p:pic>
        <p:nvPicPr>
          <p:cNvPr id="57" name="그림 56" descr="실내, 바둑판식, 카메라, 사진이(가) 표시된 사진&#10;&#10;자동 생성된 설명">
            <a:extLst>
              <a:ext uri="{FF2B5EF4-FFF2-40B4-BE49-F238E27FC236}">
                <a16:creationId xmlns:a16="http://schemas.microsoft.com/office/drawing/2014/main" id="{8879C3BA-13BF-4643-91A0-B065231C02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56637" y="1404890"/>
            <a:ext cx="1373188" cy="1376869"/>
          </a:xfrm>
          <a:prstGeom prst="rect">
            <a:avLst/>
          </a:prstGeom>
        </p:spPr>
      </p:pic>
      <p:pic>
        <p:nvPicPr>
          <p:cNvPr id="59" name="그림 58" descr="실내, 흐린, 사진, 보는이(가) 표시된 사진&#10;&#10;자동 생성된 설명">
            <a:extLst>
              <a:ext uri="{FF2B5EF4-FFF2-40B4-BE49-F238E27FC236}">
                <a16:creationId xmlns:a16="http://schemas.microsoft.com/office/drawing/2014/main" id="{892E83C1-7A23-664F-8757-2791FB399CF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06023" y="1404890"/>
            <a:ext cx="1373188" cy="1380571"/>
          </a:xfrm>
          <a:prstGeom prst="rect">
            <a:avLst/>
          </a:prstGeom>
        </p:spPr>
      </p:pic>
      <p:pic>
        <p:nvPicPr>
          <p:cNvPr id="61" name="그림 60" descr="바둑판식, 사진, 흐린, 타일이(가) 표시된 사진&#10;&#10;자동 생성된 설명">
            <a:extLst>
              <a:ext uri="{FF2B5EF4-FFF2-40B4-BE49-F238E27FC236}">
                <a16:creationId xmlns:a16="http://schemas.microsoft.com/office/drawing/2014/main" id="{CBB374D3-06EA-9647-932E-7CF980A2A4F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34410" y="2703052"/>
            <a:ext cx="1373190" cy="1373190"/>
          </a:xfrm>
          <a:prstGeom prst="rect">
            <a:avLst/>
          </a:prstGeom>
        </p:spPr>
      </p:pic>
      <p:pic>
        <p:nvPicPr>
          <p:cNvPr id="63" name="그림 62" descr="실내, 사진, 흐린, 바둑판식이(가) 표시된 사진&#10;&#10;자동 생성된 설명">
            <a:extLst>
              <a:ext uri="{FF2B5EF4-FFF2-40B4-BE49-F238E27FC236}">
                <a16:creationId xmlns:a16="http://schemas.microsoft.com/office/drawing/2014/main" id="{EBA09579-5ED6-9048-92F2-653EFA09D31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106023" y="2727464"/>
            <a:ext cx="1373188" cy="1376869"/>
          </a:xfrm>
          <a:prstGeom prst="rect">
            <a:avLst/>
          </a:prstGeom>
        </p:spPr>
      </p:pic>
      <p:pic>
        <p:nvPicPr>
          <p:cNvPr id="65" name="그림 64" descr="건물, 앉아있는, 사진, 전면이(가) 표시된 사진&#10;&#10;자동 생성된 설명">
            <a:extLst>
              <a:ext uri="{FF2B5EF4-FFF2-40B4-BE49-F238E27FC236}">
                <a16:creationId xmlns:a16="http://schemas.microsoft.com/office/drawing/2014/main" id="{564F747F-9DB8-AD4E-ADB6-18A6BB43ADC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602154" y="4079921"/>
            <a:ext cx="1380592" cy="1373189"/>
          </a:xfrm>
          <a:prstGeom prst="rect">
            <a:avLst/>
          </a:prstGeom>
        </p:spPr>
      </p:pic>
      <p:pic>
        <p:nvPicPr>
          <p:cNvPr id="67" name="그림 66" descr="텍스트이(가) 표시된 사진&#10;&#10;자동 생성된 설명">
            <a:extLst>
              <a:ext uri="{FF2B5EF4-FFF2-40B4-BE49-F238E27FC236}">
                <a16:creationId xmlns:a16="http://schemas.microsoft.com/office/drawing/2014/main" id="{C4A8296A-C4BC-594A-A7A9-16EA6E37F84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14007" y="4097376"/>
            <a:ext cx="1362213" cy="1365865"/>
          </a:xfrm>
          <a:prstGeom prst="rect">
            <a:avLst/>
          </a:prstGeom>
        </p:spPr>
      </p:pic>
      <p:pic>
        <p:nvPicPr>
          <p:cNvPr id="69" name="그림 68" descr="흐린, 사진, 바둑판식, 서있는이(가) 표시된 사진&#10;&#10;자동 생성된 설명">
            <a:extLst>
              <a:ext uri="{FF2B5EF4-FFF2-40B4-BE49-F238E27FC236}">
                <a16:creationId xmlns:a16="http://schemas.microsoft.com/office/drawing/2014/main" id="{BF2FA3F0-FD44-2C40-A773-66D1305F454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02154" y="5453110"/>
            <a:ext cx="1373228" cy="1365865"/>
          </a:xfrm>
          <a:prstGeom prst="rect">
            <a:avLst/>
          </a:prstGeom>
        </p:spPr>
      </p:pic>
      <p:pic>
        <p:nvPicPr>
          <p:cNvPr id="71" name="그림 70" descr="흐린, 사진, 남자, 작은이(가) 표시된 사진&#10;&#10;자동 생성된 설명">
            <a:extLst>
              <a:ext uri="{FF2B5EF4-FFF2-40B4-BE49-F238E27FC236}">
                <a16:creationId xmlns:a16="http://schemas.microsoft.com/office/drawing/2014/main" id="{28A71208-DF3C-E145-ACA5-B532DBF48FE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21371" y="5401967"/>
            <a:ext cx="1376890" cy="137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4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91029-92CC-F24A-A7B9-9AD40E64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개인별 </a:t>
            </a:r>
            <a:r>
              <a:rPr kumimoji="1" lang="en-US" altLang="ko-Kore-KR" dirty="0"/>
              <a:t>Coefficient </a:t>
            </a:r>
            <a:r>
              <a:rPr kumimoji="1" lang="ko-KR" altLang="en-US" dirty="0"/>
              <a:t>분석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E77D80E-E9A6-C44E-BF48-CF47D0631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0617"/>
            <a:ext cx="8991600" cy="4866358"/>
          </a:xfrm>
        </p:spPr>
      </p:pic>
    </p:spTree>
    <p:extLst>
      <p:ext uri="{BB962C8B-B14F-4D97-AF65-F5344CB8AC3E}">
        <p14:creationId xmlns:p14="http://schemas.microsoft.com/office/powerpoint/2010/main" val="1839706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A9B89B3-0099-D641-8DA5-22F8F23D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0" y="0"/>
            <a:ext cx="1167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5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8DD0D41-8B20-5B42-837E-0C13D22A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5" y="0"/>
            <a:ext cx="11754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7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37E883A-804E-B440-9380-08FF3FA08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5" y="0"/>
            <a:ext cx="11754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8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61398C7-8190-8246-8A36-562537EE8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424"/>
            <a:ext cx="12192000" cy="2205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390E6-D246-8D4B-BB06-C3CF3ECDF282}"/>
              </a:ext>
            </a:extLst>
          </p:cNvPr>
          <p:cNvSpPr txBox="1"/>
          <p:nvPr/>
        </p:nvSpPr>
        <p:spPr>
          <a:xfrm>
            <a:off x="342900" y="3157538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데이터는 </a:t>
            </a:r>
            <a:r>
              <a:rPr kumimoji="1" lang="en-US" altLang="ko-KR" dirty="0">
                <a:hlinkClick r:id="rId3"/>
              </a:rPr>
              <a:t>http://www.cad.zju.edu.cn/home/dengcai/Data/FaceData.html</a:t>
            </a:r>
            <a:r>
              <a:rPr kumimoji="1" lang="ko-KR" altLang="en-US" dirty="0"/>
              <a:t> 사이트에서 위의 </a:t>
            </a:r>
            <a:r>
              <a:rPr kumimoji="1" lang="en-US" altLang="ko-KR" dirty="0"/>
              <a:t>Extended Yale Face Database B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데이터는 </a:t>
            </a:r>
            <a:r>
              <a:rPr kumimoji="1" lang="en-US" altLang="ko-KR" dirty="0"/>
              <a:t>32 x 32 pixels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38</a:t>
            </a:r>
            <a:r>
              <a:rPr kumimoji="1" lang="ko-KR" altLang="en-US" dirty="0"/>
              <a:t> 명의 사람들을 대상으로 각각 </a:t>
            </a:r>
            <a:r>
              <a:rPr kumimoji="1" lang="en-US" altLang="ko-KR" dirty="0"/>
              <a:t>illumination</a:t>
            </a:r>
            <a:r>
              <a:rPr kumimoji="1" lang="ko-KR" altLang="en-US" dirty="0"/>
              <a:t> 이 다른 </a:t>
            </a:r>
            <a:r>
              <a:rPr kumimoji="1" lang="en-US" altLang="ko-KR" dirty="0"/>
              <a:t>64</a:t>
            </a:r>
            <a:r>
              <a:rPr kumimoji="1" lang="ko-KR" altLang="en-US" dirty="0"/>
              <a:t>개의 사진을 가지기 때문에 이번 과제의 조건에 부합한다고 생각했습니다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총 </a:t>
            </a:r>
            <a:r>
              <a:rPr kumimoji="1" lang="en-US" altLang="ko-KR" dirty="0"/>
              <a:t>2414</a:t>
            </a:r>
            <a:r>
              <a:rPr kumimoji="1" lang="ko-KR" altLang="en-US" dirty="0"/>
              <a:t>개의 데이터로 이 중 </a:t>
            </a:r>
            <a:r>
              <a:rPr kumimoji="1" lang="en-US" altLang="ko-KR" dirty="0"/>
              <a:t>28</a:t>
            </a:r>
            <a:r>
              <a:rPr kumimoji="1" lang="ko-KR" altLang="en-US" dirty="0"/>
              <a:t>명의 </a:t>
            </a:r>
            <a:r>
              <a:rPr kumimoji="1" lang="en-US" altLang="ko-KR" dirty="0"/>
              <a:t>1774</a:t>
            </a:r>
            <a:r>
              <a:rPr kumimoji="1" lang="ko-KR" altLang="en-US" dirty="0"/>
              <a:t>개의 데이터는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데이터로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명의 </a:t>
            </a:r>
            <a:r>
              <a:rPr kumimoji="1" lang="en-US" altLang="ko-KR" dirty="0"/>
              <a:t>50</a:t>
            </a:r>
            <a:r>
              <a:rPr kumimoji="1" lang="ko-KR" altLang="en-US" dirty="0"/>
              <a:t>개의 데이터는 </a:t>
            </a:r>
            <a:r>
              <a:rPr kumimoji="1" lang="en-US" altLang="ko-KR" dirty="0"/>
              <a:t>Test</a:t>
            </a:r>
            <a:r>
              <a:rPr kumimoji="1" lang="ko-KR" altLang="en-US" dirty="0"/>
              <a:t> 데이터로 사용했습니다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9074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C89171-825B-0E4E-A0E7-1E3B66CA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3" y="0"/>
            <a:ext cx="12012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8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FD40EEE-564A-DA48-9BEA-0F98DC5BD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4" y="0"/>
            <a:ext cx="11840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36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045ED1-C372-6843-9A63-05E0AEEC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29" y="0"/>
            <a:ext cx="1168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8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6146A5C-D30B-414E-8ED2-35EF23E6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9" y="0"/>
            <a:ext cx="1188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21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C3770F6-0130-0848-AAEE-3D29D092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28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4D1CB6C-185C-4344-8CFD-9568D6C6B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80" y="0"/>
            <a:ext cx="11712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49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E30C9-9347-B040-AF66-A5DB2F3E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얼굴별</a:t>
            </a:r>
            <a:r>
              <a:rPr kumimoji="1" lang="ko-KR" altLang="en-US" dirty="0"/>
              <a:t> </a:t>
            </a:r>
            <a:r>
              <a:rPr kumimoji="1" lang="en-US" altLang="ko-KR" dirty="0"/>
              <a:t>Coefficient</a:t>
            </a:r>
            <a:r>
              <a:rPr kumimoji="1" lang="ko-KR" altLang="en-US" dirty="0"/>
              <a:t>값의 표준편차 구하기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21EF2A3-A9AB-C247-B078-6F220DF13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329" y="1452994"/>
            <a:ext cx="5108192" cy="5039881"/>
          </a:xfrm>
        </p:spPr>
      </p:pic>
    </p:spTree>
    <p:extLst>
      <p:ext uri="{BB962C8B-B14F-4D97-AF65-F5344CB8AC3E}">
        <p14:creationId xmlns:p14="http://schemas.microsoft.com/office/powerpoint/2010/main" val="3779880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4A682F7-D02C-A449-9A1A-D0604F20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97" y="0"/>
            <a:ext cx="8207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58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EAF1D58-660F-8148-9BD5-51CBB42F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95" y="0"/>
            <a:ext cx="7038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92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A1B9D5-994C-6744-9D26-8D85BE586189}"/>
              </a:ext>
            </a:extLst>
          </p:cNvPr>
          <p:cNvSpPr txBox="1"/>
          <p:nvPr/>
        </p:nvSpPr>
        <p:spPr>
          <a:xfrm>
            <a:off x="695325" y="612844"/>
            <a:ext cx="108013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EigenValue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의 값이 클수록 중요한 </a:t>
            </a:r>
            <a:r>
              <a:rPr kumimoji="1" lang="en-US" altLang="ko-KR" dirty="0" err="1"/>
              <a:t>EigenVector</a:t>
            </a:r>
            <a:r>
              <a:rPr kumimoji="1" lang="ko-KR" altLang="en-US" dirty="0"/>
              <a:t>이라고 생각했습니다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현재 </a:t>
            </a:r>
            <a:r>
              <a:rPr kumimoji="1" lang="en-US" altLang="ko-KR" dirty="0" err="1"/>
              <a:t>EigenVector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사용했지만 만약 더 사용했다면 정확도가 조금 더 </a:t>
            </a:r>
            <a:r>
              <a:rPr kumimoji="1" lang="ko-KR" altLang="en-US" dirty="0" err="1"/>
              <a:t>떨어졌을수도</a:t>
            </a:r>
            <a:r>
              <a:rPr kumimoji="1" lang="ko-KR" altLang="en-US" dirty="0"/>
              <a:t> 있다고 생각합니다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왜냐하면 이후의 </a:t>
            </a:r>
            <a:r>
              <a:rPr kumimoji="1" lang="en-US" altLang="ko-KR" dirty="0" err="1"/>
              <a:t>EigenVector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noise</a:t>
            </a:r>
            <a:r>
              <a:rPr kumimoji="1" lang="ko-KR" altLang="en-US" dirty="0"/>
              <a:t>로 작용할 수도 있기 때문입니다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</a:t>
            </a:r>
            <a:r>
              <a:rPr kumimoji="1" lang="en-US" altLang="ko-KR" dirty="0" err="1"/>
              <a:t>innerProduct</a:t>
            </a:r>
            <a:r>
              <a:rPr kumimoji="1" lang="en-US" altLang="ko-KR" dirty="0"/>
              <a:t> </a:t>
            </a:r>
            <a:r>
              <a:rPr kumimoji="1" lang="ko-KR" altLang="en-US" dirty="0"/>
              <a:t>했을 때의 </a:t>
            </a:r>
            <a:r>
              <a:rPr kumimoji="1" lang="en-US" altLang="ko-KR" dirty="0"/>
              <a:t>Coefficient</a:t>
            </a:r>
            <a:r>
              <a:rPr kumimoji="1" lang="ko-KR" altLang="en-US" dirty="0"/>
              <a:t>값을 비교해 보면 원래 </a:t>
            </a:r>
            <a:r>
              <a:rPr kumimoji="1" lang="en-US" altLang="ko-KR" dirty="0" err="1"/>
              <a:t>EigenValue</a:t>
            </a:r>
            <a:r>
              <a:rPr kumimoji="1" lang="ko-KR" altLang="en-US" dirty="0"/>
              <a:t>값의 순서대로 </a:t>
            </a:r>
            <a:r>
              <a:rPr kumimoji="1" lang="en-US" altLang="ko-KR" dirty="0"/>
              <a:t>Coefficient</a:t>
            </a:r>
            <a:r>
              <a:rPr kumimoji="1" lang="ko-KR" altLang="en-US" dirty="0"/>
              <a:t>가 큰 것이라고는 할 수 없었습니다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보면 어떤 데이터에서는 </a:t>
            </a:r>
            <a:r>
              <a:rPr kumimoji="1" lang="en-US" altLang="ko-KR" dirty="0" err="1"/>
              <a:t>EigenValue</a:t>
            </a:r>
            <a:r>
              <a:rPr kumimoji="1" lang="ko-KR" altLang="en-US" dirty="0"/>
              <a:t>의 값이 작더라도 데이터가 더욱 중요하게 작용할 수 있다고 생각했습니다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이론적으로 </a:t>
            </a:r>
            <a:r>
              <a:rPr kumimoji="1" lang="ko-KR" altLang="en-US" dirty="0" err="1"/>
              <a:t>같은사람의</a:t>
            </a:r>
            <a:r>
              <a:rPr kumimoji="1" lang="ko-KR" altLang="en-US" dirty="0"/>
              <a:t> 얼굴이라면 얼굴이 비슷하게 만들어 져야 하기 때문에 </a:t>
            </a:r>
            <a:r>
              <a:rPr kumimoji="1" lang="en-US" altLang="ko-KR" dirty="0"/>
              <a:t>Coefficient</a:t>
            </a:r>
            <a:r>
              <a:rPr kumimoji="1" lang="ko-KR" altLang="en-US" dirty="0"/>
              <a:t>값이 비슷하게 나와야 한다고 생각합니다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</a:t>
            </a:r>
            <a:r>
              <a:rPr kumimoji="1" lang="ko-KR" altLang="en-US" dirty="0" err="1"/>
              <a:t>얼굴별</a:t>
            </a:r>
            <a:r>
              <a:rPr kumimoji="1" lang="ko-KR" altLang="en-US" dirty="0"/>
              <a:t> 각 픽셀 </a:t>
            </a:r>
            <a:r>
              <a:rPr kumimoji="1" lang="ko-KR" altLang="en-US" dirty="0" err="1"/>
              <a:t>마다의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Cofficient</a:t>
            </a:r>
            <a:r>
              <a:rPr kumimoji="1" lang="ko-KR" altLang="en-US" dirty="0"/>
              <a:t>값의 표준 편차를 구해 보았는데 생각과는 다르게 표준편차값이 조금 크게 나왔습니다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어둡기와 같은 여러 조건들이 다른 상황에서 같은 얼굴이라도 어둡기가 다르면 픽셀의 값이 다르기 때문에 발생하는 값이라고 생각합니다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결과 사진을 보면 어둡기는 조금씩 다르지만 얼굴형은 비슷하게 나왔습니다</a:t>
            </a:r>
            <a:r>
              <a:rPr kumimoji="1" lang="en-US" altLang="ko-KR"/>
              <a:t>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2419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805B30-9B2E-5744-B567-CC1DEDBFEE7E}"/>
              </a:ext>
            </a:extLst>
          </p:cNvPr>
          <p:cNvSpPr txBox="1"/>
          <p:nvPr/>
        </p:nvSpPr>
        <p:spPr>
          <a:xfrm>
            <a:off x="838200" y="4257675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부분의 코드는 데이터가 저장되어있는 </a:t>
            </a:r>
            <a:r>
              <a:rPr kumimoji="1" lang="en-US" altLang="ko-KR" dirty="0" err="1"/>
              <a:t>matlab</a:t>
            </a:r>
            <a:r>
              <a:rPr kumimoji="1" lang="ko-KR" altLang="en-US" dirty="0"/>
              <a:t> 형식의 파일을 읽어와 </a:t>
            </a:r>
            <a:r>
              <a:rPr kumimoji="1" lang="en-US" altLang="ko-KR" dirty="0"/>
              <a:t>1774 x 1024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데이터 행렬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640 x 1024</a:t>
            </a:r>
            <a:r>
              <a:rPr kumimoji="1" lang="ko-KR" altLang="en-US" dirty="0"/>
              <a:t>의 테스트 데이터 행렬로 만든 코드 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3C7A0DBE-2565-9847-BAF6-E316A0C04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783" y="617660"/>
            <a:ext cx="10515600" cy="3640015"/>
          </a:xfrm>
        </p:spPr>
      </p:pic>
    </p:spTree>
    <p:extLst>
      <p:ext uri="{BB962C8B-B14F-4D97-AF65-F5344CB8AC3E}">
        <p14:creationId xmlns:p14="http://schemas.microsoft.com/office/powerpoint/2010/main" val="54585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96ADE4-D798-814E-B1C1-1277A090D53A}"/>
              </a:ext>
            </a:extLst>
          </p:cNvPr>
          <p:cNvSpPr txBox="1"/>
          <p:nvPr/>
        </p:nvSpPr>
        <p:spPr>
          <a:xfrm>
            <a:off x="814387" y="3429000"/>
            <a:ext cx="1065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부분의 코드는 데이터를 </a:t>
            </a:r>
            <a:r>
              <a:rPr kumimoji="1" lang="ko-KR" altLang="en-US" dirty="0" err="1"/>
              <a:t>입력받아</a:t>
            </a:r>
            <a:r>
              <a:rPr kumimoji="1" lang="ko-KR" altLang="en-US" dirty="0"/>
              <a:t> 사진으로 출력했는데 사진이 옆으로 누워있어서 바로 세우도록 고쳐준 코드입니다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F8BB5930-8F49-224C-8BB1-A2C9E5C47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947" y="1509713"/>
            <a:ext cx="8953500" cy="1638300"/>
          </a:xfrm>
        </p:spPr>
      </p:pic>
    </p:spTree>
    <p:extLst>
      <p:ext uri="{BB962C8B-B14F-4D97-AF65-F5344CB8AC3E}">
        <p14:creationId xmlns:p14="http://schemas.microsoft.com/office/powerpoint/2010/main" val="18683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8E57FDC-B63C-B443-B3B3-6E27A6AD7360}"/>
              </a:ext>
            </a:extLst>
          </p:cNvPr>
          <p:cNvSpPr txBox="1"/>
          <p:nvPr/>
        </p:nvSpPr>
        <p:spPr>
          <a:xfrm>
            <a:off x="1417636" y="4672013"/>
            <a:ext cx="9155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부분은 데이터들의 중앙값 즉  </a:t>
            </a:r>
            <a:r>
              <a:rPr kumimoji="1" lang="en-US" altLang="ko-KR" dirty="0"/>
              <a:t>Mean 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만들기 위한 코드입니다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위해 라이브러리를 쓰지 않고 직접 구현해 봤습니다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 데이터가 </a:t>
            </a:r>
            <a:r>
              <a:rPr kumimoji="1" lang="en-US" altLang="ko-KR" dirty="0"/>
              <a:t>Vector 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포함하기 위해 원래 </a:t>
            </a:r>
            <a:r>
              <a:rPr kumimoji="1" lang="en-US" altLang="ko-KR" dirty="0"/>
              <a:t>Training Data Vector</a:t>
            </a:r>
            <a:r>
              <a:rPr kumimoji="1" lang="ko-KR" altLang="en-US" dirty="0"/>
              <a:t>들에서 전부 </a:t>
            </a:r>
            <a:r>
              <a:rPr kumimoji="1" lang="en-US" altLang="ko-KR" dirty="0"/>
              <a:t>Mean 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빼줬습니다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4C651732-067C-1C46-BCAB-19BC661C6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793" y="985658"/>
            <a:ext cx="6654800" cy="3060700"/>
          </a:xfrm>
        </p:spPr>
      </p:pic>
    </p:spTree>
    <p:extLst>
      <p:ext uri="{BB962C8B-B14F-4D97-AF65-F5344CB8AC3E}">
        <p14:creationId xmlns:p14="http://schemas.microsoft.com/office/powerpoint/2010/main" val="3418763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635AA10-114B-A14C-A8F0-1859FDF30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8501" y="0"/>
            <a:ext cx="519405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C8DF0-DFCD-F64E-B13C-9BC6400BD0F8}"/>
              </a:ext>
            </a:extLst>
          </p:cNvPr>
          <p:cNvSpPr txBox="1"/>
          <p:nvPr/>
        </p:nvSpPr>
        <p:spPr>
          <a:xfrm>
            <a:off x="1307939" y="4653023"/>
            <a:ext cx="964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위의 사진이 데이터들의 중앙값 즉 </a:t>
            </a:r>
            <a:r>
              <a:rPr kumimoji="1" lang="en-US" altLang="ko-KR" dirty="0"/>
              <a:t>Mean 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사진으로 </a:t>
            </a:r>
            <a:r>
              <a:rPr kumimoji="1" lang="ko-KR" altLang="en-US" dirty="0" err="1"/>
              <a:t>나타낸것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979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1259590-35A4-B64D-9AAA-D46372EC6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986" y="0"/>
            <a:ext cx="771637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5ED1C-2978-EB48-B36C-CA931FAE2833}"/>
              </a:ext>
            </a:extLst>
          </p:cNvPr>
          <p:cNvSpPr txBox="1"/>
          <p:nvPr/>
        </p:nvSpPr>
        <p:spPr>
          <a:xfrm>
            <a:off x="879676" y="4548851"/>
            <a:ext cx="10776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 err="1"/>
              <a:t>Numpy</a:t>
            </a:r>
            <a:r>
              <a:rPr kumimoji="1" lang="en-US" altLang="ko-KR" dirty="0"/>
              <a:t> </a:t>
            </a:r>
            <a:r>
              <a:rPr kumimoji="1" lang="ko-Kore-KR" altLang="en-US" dirty="0"/>
              <a:t>라이브러리를</a:t>
            </a:r>
            <a:r>
              <a:rPr kumimoji="1" lang="ko-KR" altLang="en-US" dirty="0"/>
              <a:t> 이용해 </a:t>
            </a:r>
            <a:r>
              <a:rPr kumimoji="1" lang="en-US" altLang="ko-KR" dirty="0"/>
              <a:t>Training Data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MeanVector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뺀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svd</a:t>
            </a:r>
            <a:r>
              <a:rPr kumimoji="1" lang="ko-KR" altLang="en-US" dirty="0"/>
              <a:t> 분할을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  </a:t>
            </a:r>
            <a:r>
              <a:rPr kumimoji="1" lang="en-US" altLang="ko-KR" dirty="0" err="1"/>
              <a:t>svd</a:t>
            </a:r>
            <a:r>
              <a:rPr kumimoji="1" lang="ko-KR" altLang="en-US" dirty="0"/>
              <a:t> 분할한 값에서 </a:t>
            </a:r>
            <a:r>
              <a:rPr kumimoji="1" lang="en-US" altLang="ko-KR" dirty="0" err="1"/>
              <a:t>EigenValue</a:t>
            </a:r>
            <a:r>
              <a:rPr kumimoji="1" lang="ko-KR" altLang="en-US" dirty="0"/>
              <a:t>들의 크기를 이용해 </a:t>
            </a:r>
            <a:r>
              <a:rPr kumimoji="1" lang="en-US" altLang="ko-KR" dirty="0" err="1"/>
              <a:t>EigenVector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Priority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정하려고 했지만 이는 자동으로 내림차순이 되어 이를 사용했습니다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1754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61182B-02A4-F44B-A57A-CAB04491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10" y="2462283"/>
            <a:ext cx="2162678" cy="2145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111246-9586-774D-8608-BD53ACAB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8" y="2427540"/>
            <a:ext cx="2162678" cy="21801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72A6D5-093F-EC43-A4D1-8C1879C0C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866" y="2427540"/>
            <a:ext cx="2197795" cy="2180166"/>
          </a:xfrm>
          <a:prstGeom prst="rect">
            <a:avLst/>
          </a:prstGeom>
        </p:spPr>
      </p:pic>
      <p:pic>
        <p:nvPicPr>
          <p:cNvPr id="11" name="그림 10" descr="바둑판식, 시계, 싱크이(가) 표시된 사진&#10;&#10;자동 생성된 설명">
            <a:extLst>
              <a:ext uri="{FF2B5EF4-FFF2-40B4-BE49-F238E27FC236}">
                <a16:creationId xmlns:a16="http://schemas.microsoft.com/office/drawing/2014/main" id="{5F3F37D5-0D73-1A42-8E40-B31EBF6DD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661" y="2427540"/>
            <a:ext cx="2180166" cy="2180166"/>
          </a:xfrm>
          <a:prstGeom prst="rect">
            <a:avLst/>
          </a:prstGeom>
        </p:spPr>
      </p:pic>
      <p:pic>
        <p:nvPicPr>
          <p:cNvPr id="13" name="그림 12" descr="흐린, 보는, 반사, 문이(가) 표시된 사진&#10;&#10;자동 생성된 설명">
            <a:extLst>
              <a:ext uri="{FF2B5EF4-FFF2-40B4-BE49-F238E27FC236}">
                <a16:creationId xmlns:a16="http://schemas.microsoft.com/office/drawing/2014/main" id="{32B479E2-81FF-BB41-8663-2EE3A696F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456" y="2462283"/>
            <a:ext cx="2197795" cy="2180118"/>
          </a:xfrm>
          <a:prstGeom prst="rect">
            <a:avLst/>
          </a:prstGeom>
        </p:spPr>
      </p:pic>
      <p:pic>
        <p:nvPicPr>
          <p:cNvPr id="15" name="그림 14" descr="바둑판식, 서있는, 남자, 흐린이(가) 표시된 사진&#10;&#10;자동 생성된 설명">
            <a:extLst>
              <a:ext uri="{FF2B5EF4-FFF2-40B4-BE49-F238E27FC236}">
                <a16:creationId xmlns:a16="http://schemas.microsoft.com/office/drawing/2014/main" id="{105567F4-9E52-A241-8675-1BEE54FF3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393" y="4642401"/>
            <a:ext cx="2197795" cy="21919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98C046-1507-3640-B2C8-5DA100124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3188" y="4654107"/>
            <a:ext cx="2197795" cy="2180213"/>
          </a:xfrm>
          <a:prstGeom prst="rect">
            <a:avLst/>
          </a:prstGeom>
        </p:spPr>
      </p:pic>
      <p:pic>
        <p:nvPicPr>
          <p:cNvPr id="19" name="그림 18" descr="실내, 바둑판식, 사진, 앉아있는이(가) 표시된 사진&#10;&#10;자동 생성된 설명">
            <a:extLst>
              <a:ext uri="{FF2B5EF4-FFF2-40B4-BE49-F238E27FC236}">
                <a16:creationId xmlns:a16="http://schemas.microsoft.com/office/drawing/2014/main" id="{C033F129-6FE8-EF4A-9070-DC0CC1F66E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0983" y="4666097"/>
            <a:ext cx="2197795" cy="2191903"/>
          </a:xfrm>
          <a:prstGeom prst="rect">
            <a:avLst/>
          </a:prstGeom>
        </p:spPr>
      </p:pic>
      <p:pic>
        <p:nvPicPr>
          <p:cNvPr id="21" name="그림 20" descr="바둑판식, 사진, 카메라, 보는이(가) 표시된 사진&#10;&#10;자동 생성된 설명">
            <a:extLst>
              <a:ext uri="{FF2B5EF4-FFF2-40B4-BE49-F238E27FC236}">
                <a16:creationId xmlns:a16="http://schemas.microsoft.com/office/drawing/2014/main" id="{25FFC384-6CEE-3047-A36E-8E2C8979D0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3661" y="4654249"/>
            <a:ext cx="2197795" cy="2180071"/>
          </a:xfrm>
          <a:prstGeom prst="rect">
            <a:avLst/>
          </a:prstGeom>
        </p:spPr>
      </p:pic>
      <p:pic>
        <p:nvPicPr>
          <p:cNvPr id="23" name="그림 22" descr="바둑판식, 흐린, 사진, 샤워이(가) 표시된 사진&#10;&#10;자동 생성된 설명">
            <a:extLst>
              <a:ext uri="{FF2B5EF4-FFF2-40B4-BE49-F238E27FC236}">
                <a16:creationId xmlns:a16="http://schemas.microsoft.com/office/drawing/2014/main" id="{FBE27166-2111-314D-9DDF-829C5D204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1455" y="4695370"/>
            <a:ext cx="2197795" cy="21626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3C56A9A-3ECF-A84B-8AB9-DDB39C0592E4}"/>
              </a:ext>
            </a:extLst>
          </p:cNvPr>
          <p:cNvSpPr txBox="1"/>
          <p:nvPr/>
        </p:nvSpPr>
        <p:spPr>
          <a:xfrm>
            <a:off x="597900" y="771526"/>
            <a:ext cx="10801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6000" dirty="0"/>
              <a:t>40</a:t>
            </a:r>
            <a:r>
              <a:rPr kumimoji="1" lang="ko-KR" altLang="en-US" sz="6000" dirty="0"/>
              <a:t>개의  </a:t>
            </a:r>
            <a:r>
              <a:rPr kumimoji="1" lang="en-US" altLang="ko-KR" sz="6000" dirty="0" err="1"/>
              <a:t>EigenVector</a:t>
            </a:r>
            <a:r>
              <a:rPr kumimoji="1" lang="en-US" altLang="ko-KR" sz="6000" dirty="0"/>
              <a:t>(</a:t>
            </a:r>
            <a:r>
              <a:rPr kumimoji="1" lang="en-US" altLang="ko-KR" sz="6000" dirty="0" err="1"/>
              <a:t>EigenFace</a:t>
            </a:r>
            <a:r>
              <a:rPr kumimoji="1" lang="en-US" altLang="ko-KR" sz="6000" dirty="0"/>
              <a:t>)</a:t>
            </a:r>
            <a:endParaRPr kumimoji="1" lang="ko-Kore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0062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흐린, 바둑판식, 사진이(가) 표시된 사진&#10;&#10;자동 생성된 설명">
            <a:extLst>
              <a:ext uri="{FF2B5EF4-FFF2-40B4-BE49-F238E27FC236}">
                <a16:creationId xmlns:a16="http://schemas.microsoft.com/office/drawing/2014/main" id="{6FA94F58-6FCA-3649-85BE-F8B1D838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1" y="38254"/>
            <a:ext cx="2197795" cy="2186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4E124B-7564-9247-9B1D-CCB14C1CC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796" y="8698"/>
            <a:ext cx="2197795" cy="2215567"/>
          </a:xfrm>
          <a:prstGeom prst="rect">
            <a:avLst/>
          </a:prstGeom>
        </p:spPr>
      </p:pic>
      <p:pic>
        <p:nvPicPr>
          <p:cNvPr id="6" name="그림 5" descr="실내, 사진, 흐린, 보는이(가) 표시된 사진&#10;&#10;자동 생성된 설명">
            <a:extLst>
              <a:ext uri="{FF2B5EF4-FFF2-40B4-BE49-F238E27FC236}">
                <a16:creationId xmlns:a16="http://schemas.microsoft.com/office/drawing/2014/main" id="{E8C64A7E-F88B-DC4D-83FB-37202FC06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85" y="0"/>
            <a:ext cx="2197795" cy="2197795"/>
          </a:xfrm>
          <a:prstGeom prst="rect">
            <a:avLst/>
          </a:prstGeom>
        </p:spPr>
      </p:pic>
      <p:pic>
        <p:nvPicPr>
          <p:cNvPr id="7" name="그림 6" descr="실내, 건물, 바둑판식, 흐린이(가) 표시된 사진&#10;&#10;자동 생성된 설명">
            <a:extLst>
              <a:ext uri="{FF2B5EF4-FFF2-40B4-BE49-F238E27FC236}">
                <a16:creationId xmlns:a16="http://schemas.microsoft.com/office/drawing/2014/main" id="{677395E3-BB62-1D42-9A15-9C1A4E1E8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386" y="35164"/>
            <a:ext cx="2174289" cy="2162631"/>
          </a:xfrm>
          <a:prstGeom prst="rect">
            <a:avLst/>
          </a:prstGeom>
        </p:spPr>
      </p:pic>
      <p:pic>
        <p:nvPicPr>
          <p:cNvPr id="8" name="그림 7" descr="흐린, 실내, 사진, 바둑판식이(가) 표시된 사진&#10;&#10;자동 생성된 설명">
            <a:extLst>
              <a:ext uri="{FF2B5EF4-FFF2-40B4-BE49-F238E27FC236}">
                <a16:creationId xmlns:a16="http://schemas.microsoft.com/office/drawing/2014/main" id="{80C3E666-C779-6843-BC0F-9A066341F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3675" y="8698"/>
            <a:ext cx="2197795" cy="2197795"/>
          </a:xfrm>
          <a:prstGeom prst="rect">
            <a:avLst/>
          </a:prstGeom>
        </p:spPr>
      </p:pic>
      <p:pic>
        <p:nvPicPr>
          <p:cNvPr id="15" name="그림 14" descr="실내, 사진, 흐린, 바둑판식이(가) 표시된 사진&#10;&#10;자동 생성된 설명">
            <a:extLst>
              <a:ext uri="{FF2B5EF4-FFF2-40B4-BE49-F238E27FC236}">
                <a16:creationId xmlns:a16="http://schemas.microsoft.com/office/drawing/2014/main" id="{4F7D4C0D-B449-5742-8419-2DB3DCD6E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00" y="2347638"/>
            <a:ext cx="2197795" cy="2162724"/>
          </a:xfrm>
          <a:prstGeom prst="rect">
            <a:avLst/>
          </a:prstGeom>
        </p:spPr>
      </p:pic>
      <p:pic>
        <p:nvPicPr>
          <p:cNvPr id="17" name="그림 16" descr="흐린, 실내, 남자, 사진이(가) 표시된 사진&#10;&#10;자동 생성된 설명">
            <a:extLst>
              <a:ext uri="{FF2B5EF4-FFF2-40B4-BE49-F238E27FC236}">
                <a16:creationId xmlns:a16="http://schemas.microsoft.com/office/drawing/2014/main" id="{AB19D7D1-72C6-A545-8F80-4F7353C58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73" y="2347638"/>
            <a:ext cx="2180212" cy="2162724"/>
          </a:xfrm>
          <a:prstGeom prst="rect">
            <a:avLst/>
          </a:prstGeom>
        </p:spPr>
      </p:pic>
      <p:pic>
        <p:nvPicPr>
          <p:cNvPr id="19" name="그림 18" descr="사진, 흐린, 앉아있는, 고양이이(가) 표시된 사진&#10;&#10;자동 생성된 설명">
            <a:extLst>
              <a:ext uri="{FF2B5EF4-FFF2-40B4-BE49-F238E27FC236}">
                <a16:creationId xmlns:a16="http://schemas.microsoft.com/office/drawing/2014/main" id="{87D39776-51C2-6B48-BD0D-538A022A80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2163" y="2330102"/>
            <a:ext cx="2197795" cy="21977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A36FA3B-1994-BF46-ABE0-91804D74EC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880" y="2330101"/>
            <a:ext cx="2197795" cy="2197795"/>
          </a:xfrm>
          <a:prstGeom prst="rect">
            <a:avLst/>
          </a:prstGeom>
        </p:spPr>
      </p:pic>
      <p:pic>
        <p:nvPicPr>
          <p:cNvPr id="23" name="그림 22" descr="흐린, 실내, 사진, 보는이(가) 표시된 사진&#10;&#10;자동 생성된 설명">
            <a:extLst>
              <a:ext uri="{FF2B5EF4-FFF2-40B4-BE49-F238E27FC236}">
                <a16:creationId xmlns:a16="http://schemas.microsoft.com/office/drawing/2014/main" id="{25BCB1EB-23C1-A246-A107-41C0C81FE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5396" y="2330101"/>
            <a:ext cx="2174352" cy="2162724"/>
          </a:xfrm>
          <a:prstGeom prst="rect">
            <a:avLst/>
          </a:prstGeom>
        </p:spPr>
      </p:pic>
      <p:pic>
        <p:nvPicPr>
          <p:cNvPr id="25" name="그림 24" descr="흐린, 사진, 보는, 남자이(가) 표시된 사진&#10;&#10;자동 생성된 설명">
            <a:extLst>
              <a:ext uri="{FF2B5EF4-FFF2-40B4-BE49-F238E27FC236}">
                <a16:creationId xmlns:a16="http://schemas.microsoft.com/office/drawing/2014/main" id="{8D41F06D-0703-EF4B-B3E5-7D0ADC4C8B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000" y="4633735"/>
            <a:ext cx="2174352" cy="2162724"/>
          </a:xfrm>
          <a:prstGeom prst="rect">
            <a:avLst/>
          </a:prstGeom>
        </p:spPr>
      </p:pic>
      <p:pic>
        <p:nvPicPr>
          <p:cNvPr id="27" name="그림 26" descr="흐린, 사진, 실내, 보는이(가) 표시된 사진&#10;&#10;자동 생성된 설명">
            <a:extLst>
              <a:ext uri="{FF2B5EF4-FFF2-40B4-BE49-F238E27FC236}">
                <a16:creationId xmlns:a16="http://schemas.microsoft.com/office/drawing/2014/main" id="{04F4DB68-395F-834B-83C9-0361A341FE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4147" y="4616262"/>
            <a:ext cx="2174352" cy="2180197"/>
          </a:xfrm>
          <a:prstGeom prst="rect">
            <a:avLst/>
          </a:prstGeom>
        </p:spPr>
      </p:pic>
      <p:pic>
        <p:nvPicPr>
          <p:cNvPr id="29" name="그림 28" descr="흐린, 실내, 사진, 바둑판식이(가) 표시된 사진&#10;&#10;자동 생성된 설명">
            <a:extLst>
              <a:ext uri="{FF2B5EF4-FFF2-40B4-BE49-F238E27FC236}">
                <a16:creationId xmlns:a16="http://schemas.microsoft.com/office/drawing/2014/main" id="{6B281031-9AC0-5945-8E84-AA34377C8A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5651" y="4610448"/>
            <a:ext cx="2203735" cy="2186011"/>
          </a:xfrm>
          <a:prstGeom prst="rect">
            <a:avLst/>
          </a:prstGeom>
        </p:spPr>
      </p:pic>
      <p:pic>
        <p:nvPicPr>
          <p:cNvPr id="31" name="그림 30" descr="흐린, 서있는, 사진, 보는이(가) 표시된 사진&#10;&#10;자동 생성된 설명">
            <a:extLst>
              <a:ext uri="{FF2B5EF4-FFF2-40B4-BE49-F238E27FC236}">
                <a16:creationId xmlns:a16="http://schemas.microsoft.com/office/drawing/2014/main" id="{2DD4BF50-A8C4-9447-ADA9-A575306FCA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8825" y="4604555"/>
            <a:ext cx="2191903" cy="2197795"/>
          </a:xfrm>
          <a:prstGeom prst="rect">
            <a:avLst/>
          </a:prstGeom>
        </p:spPr>
      </p:pic>
      <p:pic>
        <p:nvPicPr>
          <p:cNvPr id="33" name="그림 32" descr="흐린, 사진, 보는, 서있는이(가) 표시된 사진&#10;&#10;자동 생성된 설명">
            <a:extLst>
              <a:ext uri="{FF2B5EF4-FFF2-40B4-BE49-F238E27FC236}">
                <a16:creationId xmlns:a16="http://schemas.microsoft.com/office/drawing/2014/main" id="{70C8D109-B913-2340-84D7-100CB083985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0387" y="4598664"/>
            <a:ext cx="2197795" cy="219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9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430</Words>
  <Application>Microsoft Macintosh PowerPoint</Application>
  <PresentationFormat>와이드스크린</PresentationFormat>
  <Paragraphs>18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테마</vt:lpstr>
      <vt:lpstr>Project #1 : EigenFace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테스트 결과</vt:lpstr>
      <vt:lpstr>PowerPoint 프레젠테이션</vt:lpstr>
      <vt:lpstr>PowerPoint 프레젠테이션</vt:lpstr>
      <vt:lpstr>PowerPoint 프레젠테이션</vt:lpstr>
      <vt:lpstr>개인별 Coefficient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각 얼굴별 Coefficient값의 표준편차 구하기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우원진</dc:creator>
  <cp:lastModifiedBy>우원진</cp:lastModifiedBy>
  <cp:revision>73</cp:revision>
  <dcterms:created xsi:type="dcterms:W3CDTF">2020-10-16T04:39:08Z</dcterms:created>
  <dcterms:modified xsi:type="dcterms:W3CDTF">2020-10-20T09:59:07Z</dcterms:modified>
</cp:coreProperties>
</file>